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4"/>
  </p:sldMasterIdLst>
  <p:notesMasterIdLst>
    <p:notesMasterId r:id="rId27"/>
  </p:notesMasterIdLst>
  <p:sldIdLst>
    <p:sldId id="256" r:id="rId5"/>
    <p:sldId id="262" r:id="rId6"/>
    <p:sldId id="2147483408" r:id="rId7"/>
    <p:sldId id="2147483409" r:id="rId8"/>
    <p:sldId id="2147483410" r:id="rId9"/>
    <p:sldId id="2147483411" r:id="rId10"/>
    <p:sldId id="2147376417" r:id="rId11"/>
    <p:sldId id="2147483412" r:id="rId12"/>
    <p:sldId id="2147482903" r:id="rId13"/>
    <p:sldId id="2147483415" r:id="rId14"/>
    <p:sldId id="918" r:id="rId15"/>
    <p:sldId id="2147483418" r:id="rId16"/>
    <p:sldId id="2147376317" r:id="rId17"/>
    <p:sldId id="2147483417" r:id="rId18"/>
    <p:sldId id="2147483362" r:id="rId19"/>
    <p:sldId id="2147483406" r:id="rId20"/>
    <p:sldId id="2147481082" r:id="rId21"/>
    <p:sldId id="2147473593" r:id="rId22"/>
    <p:sldId id="2147481081" r:id="rId23"/>
    <p:sldId id="2147481083" r:id="rId24"/>
    <p:sldId id="2147483413" r:id="rId25"/>
    <p:sldId id="21474834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E51519-6B2C-594C-8614-C65046003607}">
          <p14:sldIdLst>
            <p14:sldId id="256"/>
            <p14:sldId id="262"/>
            <p14:sldId id="2147483408"/>
            <p14:sldId id="2147483409"/>
            <p14:sldId id="2147483410"/>
            <p14:sldId id="2147483411"/>
            <p14:sldId id="2147376417"/>
            <p14:sldId id="2147483412"/>
            <p14:sldId id="2147482903"/>
            <p14:sldId id="2147483415"/>
            <p14:sldId id="918"/>
            <p14:sldId id="2147483418"/>
            <p14:sldId id="2147376317"/>
          </p14:sldIdLst>
        </p14:section>
        <p14:section name="Appendix" id="{DDC78A7C-DC07-404C-8927-53E16A5CB0FA}">
          <p14:sldIdLst>
            <p14:sldId id="2147483417"/>
            <p14:sldId id="2147483362"/>
            <p14:sldId id="2147483406"/>
            <p14:sldId id="2147481082"/>
            <p14:sldId id="2147473593"/>
            <p14:sldId id="2147481081"/>
            <p14:sldId id="2147481083"/>
            <p14:sldId id="2147483413"/>
            <p14:sldId id="214748341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86FC08-810E-F4F3-B612-A02A2EACC113}" name="Kristina Bourlotos" initials="KB" userId="S::kbourlotos@captechventures.com::b51cb53b-2de0-402b-904a-f6190883abfe" providerId="AD"/>
  <p188:author id="{6459534D-5BFB-07F8-1352-8AA4F3E55D63}" name="Gabriela Olivera" initials="" userId="S::golivera@captechventures.com::88ebc1ca-4b87-4807-bdaf-47424656b6a5" providerId="AD"/>
  <p188:author id="{7C75C85C-FB9D-A2F0-A61D-97018906CE61}" name="Chris O'Keefe" initials="" userId="S::cokeefe@captechventures.com::5a7aa394-448a-4ab6-ad9f-88818a3d304e" providerId="AD"/>
  <p188:author id="{0127445D-C280-8FA6-661B-D8A5B3990047}" name="Adam Auerbach" initials="AA" userId="S::aauerbach@captechventures.com::36a2d148-7905-4a31-b0b0-a2f00845c56e" providerId="AD"/>
  <p188:author id="{4D4B9E63-63F8-8F43-9752-B518FAB7D0F8}" name="Eryn Ratcliffe" initials="ER" userId="S::eratcliffe@captechventures.com::c2e29b46-6c54-4b2f-b53e-a5bcb1c8e8b1" providerId="AD"/>
  <p188:author id="{AC191A64-04CD-A666-CC7B-C0E78B128AF2}" name="Glenda Garcia" initials="GG" userId="S::ggarcia@captechventures.com::a1846784-c0a8-4b0b-8cd6-d08677fa4896" providerId="AD"/>
  <p188:author id="{CD795F7B-A1F7-5CEA-62ED-6B9A38491AD0}" name="Jason Leonard" initials="" userId="S::jleonard@captechventures.com::118e539f-9876-4430-9846-7077cfa77e3e" providerId="AD"/>
  <p188:author id="{C06FE685-3573-16B1-5731-6E53FED7D3C8}" name="Stephanie Runyan" initials="" userId="S::srunyan@captechventures.com::7300fd9f-9e4f-42f0-84c3-da888c29aac1" providerId="AD"/>
  <p188:author id="{06A8D58E-9977-B9B9-4E07-DB9F6338FE46}" name="Lindsay Jones" initials="" userId="S::ljones@captechventures.com::b2065231-aad4-447e-9224-b664b82b5f7f" providerId="AD"/>
  <p188:author id="{B2C169A4-B0F4-EFF8-04B3-7D395A3CE1F3}" name="Ward Wood" initials="WW" userId="S::wwood@captechventures.com::03f08cbe-ea1f-495b-9367-074be068c9e7" providerId="AD"/>
  <p188:author id="{0202ECAB-A1E5-F0FF-CFA9-A869A97F58E6}" name="Catharine Cain" initials="CC" userId="S::cbowden@captechventures.com::5b31fb29-7550-42fb-bba5-b14288620232" providerId="AD"/>
  <p188:author id="{E2B0B1CA-B6FB-E88D-749F-C2BD4BED0C26}" name="Dylan Roig" initials="" userId="S::droig@captechventures.com::2c6ec2f9-30d2-4de9-ae2a-1b8ebc69e4c3" providerId="AD"/>
  <p188:author id="{908A5ED3-AE1C-7700-8A0E-E9A9DEEA08B0}" name="Katie Jurkiewicz" initials="KJ" userId="S::kjurkiewicz@captechventures.com::dbd3eb41-8b54-44d6-9300-58e7d21cad81" providerId="AD"/>
  <p188:author id="{B62C6EFC-794E-B0D8-823B-746ACA9C7E1F}" name="Robert Achorn" initials="RA" userId="S::rachorn@captechventures.com::41454d06-1acd-4abe-8505-9a04f6bd1405" providerId="AD"/>
  <p188:author id="{634AC5FF-7E48-4F44-7416-194CE669012A}" name="Andrew Downing" initials="AD" userId="S::adowning@captechventures.com::32cb7e6a-337f-4a58-b3fc-60338021ca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AC6"/>
    <a:srgbClr val="6C91C8"/>
    <a:srgbClr val="00B050"/>
    <a:srgbClr val="FFFFFF"/>
    <a:srgbClr val="FFF7F7"/>
    <a:srgbClr val="FFEBEB"/>
    <a:srgbClr val="005EB8"/>
    <a:srgbClr val="003865"/>
    <a:srgbClr val="99D1FF"/>
    <a:srgbClr val="00A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AF44E-87C4-463E-A9BA-BBE796BE3629}" v="2" dt="2025-11-05T18:4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5" autoAdjust="0"/>
    <p:restoredTop sz="94660"/>
  </p:normalViewPr>
  <p:slideViewPr>
    <p:cSldViewPr snapToGrid="0">
      <p:cViewPr varScale="1">
        <p:scale>
          <a:sx n="70" d="100"/>
          <a:sy n="70" d="100"/>
        </p:scale>
        <p:origin x="5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11537-F168-4A40-B5AE-930C40A79C91}"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CE155-2B88-49BF-A342-E17573758E64}" type="slidenum">
              <a:rPr lang="en-US" smtClean="0"/>
              <a:t>‹#›</a:t>
            </a:fld>
            <a:endParaRPr lang="en-US"/>
          </a:p>
        </p:txBody>
      </p:sp>
    </p:spTree>
    <p:extLst>
      <p:ext uri="{BB962C8B-B14F-4D97-AF65-F5344CB8AC3E}">
        <p14:creationId xmlns:p14="http://schemas.microsoft.com/office/powerpoint/2010/main" val="1778227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Good afternoon everyone. My name is Taesha Ward, Director of Program and Community Supports with the Medical Assistance Plans Division at the Georgia Department of Community Health. Under my leadership is the Money Follows the Person, long term care services including Medicaid Home Health and Hospice and the four Medicaid Waiver programs. Today, we are going to dive deep into the Structured Family Caregiving service under the Elderly Disabled Waiver Program. This presentation aims to break down the rule into understandable components that every stakeholder in EDWP must know, understand, and operationalize. Compliance is required and will be monitored, so let's ensure we are all on the same page about what is expected and how to achieve it.“  The title of my presentation is Structured Family Caregiving: DCH Expectations</a:t>
            </a: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a:t>
            </a:fld>
            <a:endParaRPr lang="en-US"/>
          </a:p>
        </p:txBody>
      </p:sp>
    </p:spTree>
    <p:extLst>
      <p:ext uri="{BB962C8B-B14F-4D97-AF65-F5344CB8AC3E}">
        <p14:creationId xmlns:p14="http://schemas.microsoft.com/office/powerpoint/2010/main" val="46898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5A8389-53AA-964B-8986-99C860505499}"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80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0A6E-D350-E8E8-364A-FAF9B6D00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57647-B71F-106C-77C7-0A4AD3E8C540}"/>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FFD2153-2462-1577-CEEC-EB9EDE9B3D93}"/>
              </a:ext>
            </a:extLst>
          </p:cNvPr>
          <p:cNvSpPr>
            <a:spLocks noGrp="1"/>
          </p:cNvSpPr>
          <p:nvPr>
            <p:ph type="body" idx="1"/>
          </p:nvPr>
        </p:nvSpPr>
        <p:spPr>
          <a:xfrm>
            <a:off x="685800" y="4400550"/>
            <a:ext cx="5486400" cy="3600450"/>
          </a:xfrm>
          <a:prstGeom prst="rect">
            <a:avLst/>
          </a:prstGeom>
        </p:spPr>
        <p:txBody>
          <a:bodyPr/>
          <a:lstStyle/>
          <a:p>
            <a:pPr>
              <a:buNone/>
            </a:pPr>
            <a:endParaRPr lang="en-US"/>
          </a:p>
        </p:txBody>
      </p:sp>
    </p:spTree>
    <p:extLst>
      <p:ext uri="{BB962C8B-B14F-4D97-AF65-F5344CB8AC3E}">
        <p14:creationId xmlns:p14="http://schemas.microsoft.com/office/powerpoint/2010/main" val="425435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1529-BDE9-5C2E-52A5-E74A6565E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1D722-7299-B366-96F2-14C9EF201113}"/>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C02CFC54-EEE8-B0AF-B811-78D7E0FFD507}"/>
              </a:ext>
            </a:extLst>
          </p:cNvPr>
          <p:cNvSpPr>
            <a:spLocks noGrp="1"/>
          </p:cNvSpPr>
          <p:nvPr>
            <p:ph type="body" idx="1"/>
          </p:nvPr>
        </p:nvSpPr>
        <p:spPr>
          <a:xfrm>
            <a:off x="685800" y="4400550"/>
            <a:ext cx="5486400" cy="3600450"/>
          </a:xfrm>
          <a:prstGeom prst="rect">
            <a:avLst/>
          </a:prstGeom>
        </p:spPr>
        <p:txBody>
          <a:bodyPr/>
          <a:lstStyle/>
          <a:p>
            <a:pPr>
              <a:buNone/>
            </a:pPr>
            <a:endParaRPr lang="en-US"/>
          </a:p>
        </p:txBody>
      </p:sp>
    </p:spTree>
    <p:extLst>
      <p:ext uri="{BB962C8B-B14F-4D97-AF65-F5344CB8AC3E}">
        <p14:creationId xmlns:p14="http://schemas.microsoft.com/office/powerpoint/2010/main" val="401609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60A1-31DE-0FA1-E26A-15A5CE983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871D2-25CB-434C-EEFF-454622D48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16D03-ADF4-79DF-B1A9-5B60CD99CC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CC1462-2D09-A244-3324-623616727AEF}"/>
              </a:ext>
            </a:extLst>
          </p:cNvPr>
          <p:cNvSpPr>
            <a:spLocks noGrp="1"/>
          </p:cNvSpPr>
          <p:nvPr>
            <p:ph type="sldNum" sz="quarter" idx="5"/>
          </p:nvPr>
        </p:nvSpPr>
        <p:spPr/>
        <p:txBody>
          <a:bodyPr/>
          <a:lstStyle/>
          <a:p>
            <a:fld id="{5A7D2910-FC27-0543-9A62-275CDAA44912}" type="slidenum">
              <a:rPr lang="en-US" smtClean="0"/>
              <a:t>16</a:t>
            </a:fld>
            <a:endParaRPr lang="en-US"/>
          </a:p>
        </p:txBody>
      </p:sp>
    </p:spTree>
    <p:extLst>
      <p:ext uri="{BB962C8B-B14F-4D97-AF65-F5344CB8AC3E}">
        <p14:creationId xmlns:p14="http://schemas.microsoft.com/office/powerpoint/2010/main" val="259799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6471-D64A-5343-EF34-0FCF96A9D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336FB-147A-FB80-ACAF-6375CAF5B990}"/>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7D5C6A8-6203-AE61-F432-44AE6E50027F}"/>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66189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924B-A7A7-8C02-DAD0-3DE7D9810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57274-F23D-4ADA-A135-A7B649901A64}"/>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AB391A8-3D61-2EFA-DA80-8DDA5A943E8F}"/>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685483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050-1607-7C40-1B3F-728EAE45B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D090D-123A-9863-EB64-8F5C9F45C8D5}"/>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7AC4645-ED6E-90E8-8535-4918D81E715A}"/>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2803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8D61-38CA-4F9C-BBAC-E26D7EE2F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70FF9-984D-3A4B-81D3-6C81E616A854}"/>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71D90F9-6D7F-E3BF-1526-39A7A0894560}"/>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759891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9859-4F31-CCBD-DA46-BA734F5EF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889B4-904D-8D5A-952D-36B8DFD2D69C}"/>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E48CDAE-A4B8-16AE-22AF-49FC2067D855}"/>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802141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8A99C-A825-799B-3D46-2F1BC8D0C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54224-97AF-EDBB-B638-175744EF6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C338F-B50B-9EFA-9F7C-D51FB3B154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A03BFC-1C8E-F4E9-F1A4-66CA98C9F168}"/>
              </a:ext>
            </a:extLst>
          </p:cNvPr>
          <p:cNvSpPr>
            <a:spLocks noGrp="1"/>
          </p:cNvSpPr>
          <p:nvPr>
            <p:ph type="sldNum" sz="quarter" idx="5"/>
          </p:nvPr>
        </p:nvSpPr>
        <p:spPr/>
        <p:txBody>
          <a:bodyPr/>
          <a:lstStyle/>
          <a:p>
            <a:fld id="{0FB56633-CD03-A547-8453-217AB36A6FB8}" type="slidenum">
              <a:rPr lang="en-US" smtClean="0"/>
              <a:t>22</a:t>
            </a:fld>
            <a:endParaRPr lang="en-US"/>
          </a:p>
        </p:txBody>
      </p:sp>
    </p:spTree>
    <p:extLst>
      <p:ext uri="{BB962C8B-B14F-4D97-AF65-F5344CB8AC3E}">
        <p14:creationId xmlns:p14="http://schemas.microsoft.com/office/powerpoint/2010/main" val="282427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2</a:t>
            </a:fld>
            <a:endParaRPr lang="en-US"/>
          </a:p>
        </p:txBody>
      </p:sp>
    </p:spTree>
    <p:extLst>
      <p:ext uri="{BB962C8B-B14F-4D97-AF65-F5344CB8AC3E}">
        <p14:creationId xmlns:p14="http://schemas.microsoft.com/office/powerpoint/2010/main" val="3335587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5662-4EB0-426F-28B1-2E90078A2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766DD-A4C9-1626-7170-FE8476DBC1A8}"/>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B7EEB54-8B5D-70F5-BC59-2FCA033B2A34}"/>
              </a:ext>
            </a:extLst>
          </p:cNvPr>
          <p:cNvSpPr>
            <a:spLocks noGrp="1"/>
          </p:cNvSpPr>
          <p:nvPr>
            <p:ph type="body" idx="1"/>
          </p:nvPr>
        </p:nvSpPr>
        <p:spPr>
          <a:xfrm>
            <a:off x="685800" y="4400550"/>
            <a:ext cx="5486400" cy="3600450"/>
          </a:xfrm>
          <a:prstGeom prst="rect">
            <a:avLst/>
          </a:prstGeom>
        </p:spPr>
        <p:txBody>
          <a:bodyPr/>
          <a:lstStyle/>
          <a:p>
            <a:pPr>
              <a:buNone/>
            </a:pPr>
            <a:r>
              <a:rPr lang="en-US" b="1"/>
              <a:t>Welcome</a:t>
            </a:r>
          </a:p>
          <a:p>
            <a:pPr>
              <a:buNone/>
            </a:pPr>
            <a:endParaRPr lang="en-US" b="1"/>
          </a:p>
          <a:p>
            <a:pPr>
              <a:buNone/>
            </a:pPr>
            <a:r>
              <a:rPr lang="en-US" b="1"/>
              <a:t>Introductions</a:t>
            </a:r>
          </a:p>
          <a:p>
            <a:pPr>
              <a:buNone/>
            </a:pPr>
            <a:endParaRPr lang="en-US" b="1"/>
          </a:p>
          <a:p>
            <a:pPr>
              <a:buNone/>
            </a:pPr>
            <a:endParaRPr lang="en-US" b="1"/>
          </a:p>
          <a:p>
            <a:pPr>
              <a:buNone/>
            </a:pPr>
            <a:r>
              <a:rPr lang="en-US" b="1"/>
              <a:t>Share our approach, and what we have developed for EDWP.</a:t>
            </a:r>
          </a:p>
          <a:p>
            <a:pPr>
              <a:buNone/>
            </a:pPr>
            <a:endParaRPr lang="en-US" b="1"/>
          </a:p>
          <a:p>
            <a:pPr>
              <a:buNone/>
            </a:pPr>
            <a:endParaRPr lang="en-US" b="1"/>
          </a:p>
          <a:p>
            <a:pPr>
              <a:buNone/>
            </a:pPr>
            <a:r>
              <a:rPr lang="en-US" b="1"/>
              <a:t>I’d love for this to be a discussion and learn about the problems you’d like to solve and what you envision for the future so we can address it in this meeting</a:t>
            </a:r>
          </a:p>
        </p:txBody>
      </p:sp>
    </p:spTree>
    <p:extLst>
      <p:ext uri="{BB962C8B-B14F-4D97-AF65-F5344CB8AC3E}">
        <p14:creationId xmlns:p14="http://schemas.microsoft.com/office/powerpoint/2010/main" val="184450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53EB-3169-2DFB-CFA6-E0392E67F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C472A-860A-8E73-C4F7-A349BCD22153}"/>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8D107C5-3DD6-3023-7B6B-989D8C1803E2}"/>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53649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D93A2-9A28-0F6B-EEE8-92D647D60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F3DDA-A173-3C91-9F46-28BB2F19099C}"/>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C214F41A-28E9-74AA-12DD-FF11C3215692}"/>
              </a:ext>
            </a:extLst>
          </p:cNvPr>
          <p:cNvSpPr>
            <a:spLocks noGrp="1"/>
          </p:cNvSpPr>
          <p:nvPr>
            <p:ph type="body" idx="1"/>
          </p:nvPr>
        </p:nvSpPr>
        <p:spPr>
          <a:xfrm>
            <a:off x="685800" y="4400550"/>
            <a:ext cx="5486400" cy="3600450"/>
          </a:xfrm>
          <a:prstGeom prst="rect">
            <a:avLst/>
          </a:prstGeom>
        </p:spPr>
        <p:txBody>
          <a:bodyPr/>
          <a:lstStyle/>
          <a:p>
            <a:pPr>
              <a:buNone/>
            </a:pPr>
            <a:endParaRPr lang="en-US"/>
          </a:p>
        </p:txBody>
      </p:sp>
    </p:spTree>
    <p:extLst>
      <p:ext uri="{BB962C8B-B14F-4D97-AF65-F5344CB8AC3E}">
        <p14:creationId xmlns:p14="http://schemas.microsoft.com/office/powerpoint/2010/main" val="287116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6EF9-A6F3-1D9B-FBBD-BE71F86EB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0D55F-6C02-32A2-DDD3-0D596FF4DC5A}"/>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E35A0082-F82E-9967-C64B-0DEFF491AFE0}"/>
              </a:ext>
            </a:extLst>
          </p:cNvPr>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365706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94204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A0DB-FD1D-86DD-A2AD-5D0950ECE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4B57B-BBE0-99B8-7A2A-68E9CB558163}"/>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CEC017A-DB9A-59E7-9CF5-E6348128B25C}"/>
              </a:ext>
            </a:extLst>
          </p:cNvPr>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20594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DB68-1151-6D7C-0B0C-672C576F1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42CA2-7C6F-486F-492E-218745102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DD43E-B508-A2D8-D2B8-EEEC5B5594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24DABA-B025-7435-4D57-A4D0A6DBC307}"/>
              </a:ext>
            </a:extLst>
          </p:cNvPr>
          <p:cNvSpPr>
            <a:spLocks noGrp="1"/>
          </p:cNvSpPr>
          <p:nvPr>
            <p:ph type="sldNum" sz="quarter" idx="5"/>
          </p:nvPr>
        </p:nvSpPr>
        <p:spPr/>
        <p:txBody>
          <a:bodyPr/>
          <a:lstStyle/>
          <a:p>
            <a:fld id="{3B43C55B-B370-E24F-BC34-147DE84729B7}" type="slidenum">
              <a:rPr lang="en-US" smtClean="0"/>
              <a:t>10</a:t>
            </a:fld>
            <a:endParaRPr lang="en-US"/>
          </a:p>
        </p:txBody>
      </p:sp>
    </p:spTree>
    <p:extLst>
      <p:ext uri="{BB962C8B-B14F-4D97-AF65-F5344CB8AC3E}">
        <p14:creationId xmlns:p14="http://schemas.microsoft.com/office/powerpoint/2010/main" val="3163320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captechconsulting.com/" TargetMode="External"/><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captechconsulting.com/" TargetMode="External"/><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captechconsulting.com/" TargetMode="External"/><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captechconsulting.com/" TargetMode="External"/><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captechconsulting.com/" TargetMode="External"/><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Left 1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267C07-1DAF-D833-9E85-4E9D6FABE850}"/>
              </a:ext>
              <a:ext uri="{C183D7F6-B498-43B3-948B-1728B52AA6E4}">
                <adec:decorative xmlns:adec="http://schemas.microsoft.com/office/drawing/2017/decorative" val="1"/>
              </a:ext>
            </a:extLst>
          </p:cNvPr>
          <p:cNvSpPr/>
          <p:nvPr userDrawn="1"/>
        </p:nvSpPr>
        <p:spPr>
          <a:xfrm>
            <a:off x="1" y="1"/>
            <a:ext cx="12192000" cy="6858000"/>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7" name="Logo" descr="CapTech">
            <a:extLst>
              <a:ext uri="{FF2B5EF4-FFF2-40B4-BE49-F238E27FC236}">
                <a16:creationId xmlns:a16="http://schemas.microsoft.com/office/drawing/2014/main" id="{A131816F-8B6E-4EE8-5DDF-0370484C7BA5}"/>
              </a:ext>
            </a:extLst>
          </p:cNvPr>
          <p:cNvPicPr>
            <a:picLocks noChangeAspect="1"/>
          </p:cNvPicPr>
          <p:nvPr userDrawn="1"/>
        </p:nvPicPr>
        <p:blipFill>
          <a:blip r:embed="rId2"/>
          <a:srcRect/>
          <a:stretch/>
        </p:blipFill>
        <p:spPr>
          <a:xfrm>
            <a:off x="10762446" y="6340389"/>
            <a:ext cx="1131573" cy="274320"/>
          </a:xfrm>
          <a:prstGeom prst="rect">
            <a:avLst/>
          </a:prstGeom>
        </p:spPr>
      </p:pic>
      <p:sp>
        <p:nvSpPr>
          <p:cNvPr id="4" name="Background">
            <a:extLst>
              <a:ext uri="{FF2B5EF4-FFF2-40B4-BE49-F238E27FC236}">
                <a16:creationId xmlns:a16="http://schemas.microsoft.com/office/drawing/2014/main" id="{7D26D200-82CA-4B4A-922B-84551E6B1490}"/>
              </a:ext>
            </a:extLst>
          </p:cNvPr>
          <p:cNvSpPr/>
          <p:nvPr userDrawn="1"/>
        </p:nvSpPr>
        <p:spPr>
          <a:xfrm flipV="1">
            <a:off x="304800" y="1244518"/>
            <a:ext cx="11582400" cy="4927679"/>
          </a:xfrm>
          <a:prstGeom prst="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latin typeface="Gibson" panose="02000000000000000000" pitchFamily="2" charset="77"/>
            </a:endParaRPr>
          </a:p>
        </p:txBody>
      </p:sp>
      <p:sp>
        <p:nvSpPr>
          <p:cNvPr id="3" name="Text Placeholder 15">
            <a:extLst>
              <a:ext uri="{FF2B5EF4-FFF2-40B4-BE49-F238E27FC236}">
                <a16:creationId xmlns:a16="http://schemas.microsoft.com/office/drawing/2014/main" id="{6BE875CD-B06A-EEA1-96A8-7E3493F5192E}"/>
              </a:ext>
            </a:extLst>
          </p:cNvPr>
          <p:cNvSpPr>
            <a:spLocks noGrp="1"/>
          </p:cNvSpPr>
          <p:nvPr>
            <p:ph type="body" sz="quarter" idx="18" hasCustomPrompt="1"/>
          </p:nvPr>
        </p:nvSpPr>
        <p:spPr>
          <a:xfrm>
            <a:off x="925039" y="5364931"/>
            <a:ext cx="10352561" cy="411643"/>
          </a:xfrm>
        </p:spPr>
        <p:txBody>
          <a:bodyPr/>
          <a:lstStyle>
            <a:lvl1pPr marL="0" indent="0">
              <a:lnSpc>
                <a:spcPct val="120000"/>
              </a:lnSpc>
              <a:spcAft>
                <a:spcPts val="0"/>
              </a:spcAft>
              <a:buNone/>
              <a:defRPr sz="1600" b="0" i="0" kern="1200" spc="0" baseline="0">
                <a:solidFill>
                  <a:schemeClr val="bg2">
                    <a:lumMod val="25000"/>
                  </a:schemeClr>
                </a:solidFill>
                <a:latin typeface="Gibson" panose="02000000000000000000" pitchFamily="2" charset="77"/>
              </a:defRPr>
            </a:lvl1pPr>
            <a:lvl2pPr>
              <a:defRPr sz="1800"/>
            </a:lvl2pPr>
            <a:lvl3pPr>
              <a:defRPr sz="1800"/>
            </a:lvl3pPr>
            <a:lvl4pPr>
              <a:defRPr sz="1800"/>
            </a:lvl4pPr>
            <a:lvl5pPr>
              <a:defRPr sz="1800"/>
            </a:lvl5pPr>
          </a:lstStyle>
          <a:p>
            <a:pPr lvl="0"/>
            <a:r>
              <a:rPr lang="en-US"/>
              <a:t>Prepared for [Client] (Optional)</a:t>
            </a:r>
          </a:p>
        </p:txBody>
      </p:sp>
      <p:sp>
        <p:nvSpPr>
          <p:cNvPr id="5" name="Title 4">
            <a:extLst>
              <a:ext uri="{FF2B5EF4-FFF2-40B4-BE49-F238E27FC236}">
                <a16:creationId xmlns:a16="http://schemas.microsoft.com/office/drawing/2014/main" id="{058B272F-0BD9-A243-B5CA-1397E298174D}"/>
              </a:ext>
            </a:extLst>
          </p:cNvPr>
          <p:cNvSpPr>
            <a:spLocks noGrp="1"/>
          </p:cNvSpPr>
          <p:nvPr>
            <p:ph type="title" hasCustomPrompt="1"/>
          </p:nvPr>
        </p:nvSpPr>
        <p:spPr>
          <a:xfrm>
            <a:off x="925039" y="2710520"/>
            <a:ext cx="10352561" cy="2489362"/>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Presentation Title Slide – Left 1</a:t>
            </a:r>
          </a:p>
        </p:txBody>
      </p:sp>
      <p:sp>
        <p:nvSpPr>
          <p:cNvPr id="16" name="Text Placeholder 15">
            <a:extLst>
              <a:ext uri="{FF2B5EF4-FFF2-40B4-BE49-F238E27FC236}">
                <a16:creationId xmlns:a16="http://schemas.microsoft.com/office/drawing/2014/main" id="{743FF8D4-995B-1AE2-37D3-CA6D1BB08AD2}"/>
              </a:ext>
            </a:extLst>
          </p:cNvPr>
          <p:cNvSpPr>
            <a:spLocks noGrp="1"/>
          </p:cNvSpPr>
          <p:nvPr>
            <p:ph type="body" sz="quarter" idx="17" hasCustomPrompt="1"/>
          </p:nvPr>
        </p:nvSpPr>
        <p:spPr>
          <a:xfrm>
            <a:off x="1107918" y="706290"/>
            <a:ext cx="10352561" cy="278561"/>
          </a:xfrm>
        </p:spPr>
        <p:txBody>
          <a:bodyPr anchor="t" anchorCtr="0"/>
          <a:lstStyle>
            <a:lvl1pPr marL="0" indent="0">
              <a:lnSpc>
                <a:spcPct val="100000"/>
              </a:lnSpc>
              <a:spcAft>
                <a:spcPts val="0"/>
              </a:spcAft>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cxnSp>
        <p:nvCxnSpPr>
          <p:cNvPr id="2" name="Straight Arrow Connector 1">
            <a:extLst>
              <a:ext uri="{FF2B5EF4-FFF2-40B4-BE49-F238E27FC236}">
                <a16:creationId xmlns:a16="http://schemas.microsoft.com/office/drawing/2014/main" id="{1BA89A1F-94FC-25FB-03AF-FE8F0DC15A95}"/>
              </a:ext>
              <a:ext uri="{C183D7F6-B498-43B3-948B-1728B52AA6E4}">
                <adec:decorative xmlns:adec="http://schemas.microsoft.com/office/drawing/2017/decorative" val="1"/>
              </a:ext>
            </a:extLst>
          </p:cNvPr>
          <p:cNvCxnSpPr>
            <a:cxnSpLocks/>
          </p:cNvCxnSpPr>
          <p:nvPr userDrawn="1"/>
        </p:nvCxnSpPr>
        <p:spPr>
          <a:xfrm>
            <a:off x="0" y="775230"/>
            <a:ext cx="924761"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891700"/>
      </p:ext>
    </p:extLst>
  </p:cSld>
  <p:clrMapOvr>
    <a:masterClrMapping/>
  </p:clrMapOvr>
  <p:extLst>
    <p:ext uri="{DCECCB84-F9BA-43D5-87BE-67443E8EF086}">
      <p15:sldGuideLst xmlns:p15="http://schemas.microsoft.com/office/powerpoint/2012/main">
        <p15:guide id="3" pos="576">
          <p15:clr>
            <a:srgbClr val="FBAE40"/>
          </p15:clr>
        </p15:guide>
        <p15:guide id="4" pos="7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 3 Up">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860866-0200-CE17-1A70-DDCA6FF35697}"/>
              </a:ext>
              <a:ext uri="{C183D7F6-B498-43B3-948B-1728B52AA6E4}">
                <adec:decorative xmlns:adec="http://schemas.microsoft.com/office/drawing/2017/decorative" val="1"/>
              </a:ext>
            </a:extLst>
          </p:cNvPr>
          <p:cNvSpPr/>
          <p:nvPr userDrawn="1"/>
        </p:nvSpPr>
        <p:spPr>
          <a:xfrm>
            <a:off x="304801" y="2018370"/>
            <a:ext cx="7601414" cy="4839629"/>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2" name="Copyright">
            <a:extLst>
              <a:ext uri="{FF2B5EF4-FFF2-40B4-BE49-F238E27FC236}">
                <a16:creationId xmlns:a16="http://schemas.microsoft.com/office/drawing/2014/main" id="{0D9C5B0C-0F46-C018-77A5-A8C72B364430}"/>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4" name="Picture Placeholder 3">
            <a:extLst>
              <a:ext uri="{FF2B5EF4-FFF2-40B4-BE49-F238E27FC236}">
                <a16:creationId xmlns:a16="http://schemas.microsoft.com/office/drawing/2014/main" id="{7CAA4495-68B0-AA92-AAC6-4E4EA9E7CFD5}"/>
              </a:ext>
              <a:ext uri="{C183D7F6-B498-43B3-948B-1728B52AA6E4}">
                <adec:decorative xmlns:adec="http://schemas.microsoft.com/office/drawing/2017/decorative" val="1"/>
              </a:ext>
            </a:extLst>
          </p:cNvPr>
          <p:cNvSpPr>
            <a:spLocks noGrp="1"/>
          </p:cNvSpPr>
          <p:nvPr>
            <p:ph type="pic" sz="quarter" idx="19" hasCustomPrompt="1"/>
          </p:nvPr>
        </p:nvSpPr>
        <p:spPr>
          <a:xfrm>
            <a:off x="6096000" y="304800"/>
            <a:ext cx="5791200" cy="5867399"/>
          </a:xfrm>
          <a:prstGeom prst="rect">
            <a:avLst/>
          </a:prstGeom>
          <a:pattFill prst="pct10">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9" name="Text Placeholder 2">
            <a:extLst>
              <a:ext uri="{FF2B5EF4-FFF2-40B4-BE49-F238E27FC236}">
                <a16:creationId xmlns:a16="http://schemas.microsoft.com/office/drawing/2014/main" id="{2C363286-F6AE-AF20-6998-D7880D3161DF}"/>
              </a:ext>
            </a:extLst>
          </p:cNvPr>
          <p:cNvSpPr>
            <a:spLocks noGrp="1"/>
          </p:cNvSpPr>
          <p:nvPr>
            <p:ph type="body" sz="quarter" idx="21" hasCustomPrompt="1"/>
          </p:nvPr>
        </p:nvSpPr>
        <p:spPr>
          <a:xfrm>
            <a:off x="1838787" y="5661488"/>
            <a:ext cx="3654979" cy="490159"/>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26" name="Text Placeholder 2">
            <a:extLst>
              <a:ext uri="{FF2B5EF4-FFF2-40B4-BE49-F238E27FC236}">
                <a16:creationId xmlns:a16="http://schemas.microsoft.com/office/drawing/2014/main" id="{B6E205D3-52D2-61A3-BA0E-42AE3D32A334}"/>
              </a:ext>
            </a:extLst>
          </p:cNvPr>
          <p:cNvSpPr>
            <a:spLocks noGrp="1"/>
          </p:cNvSpPr>
          <p:nvPr>
            <p:ph type="body" sz="quarter" idx="18" hasCustomPrompt="1"/>
          </p:nvPr>
        </p:nvSpPr>
        <p:spPr>
          <a:xfrm>
            <a:off x="1838787" y="5314088"/>
            <a:ext cx="36549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4" name="Title ">
            <a:extLst>
              <a:ext uri="{FF2B5EF4-FFF2-40B4-BE49-F238E27FC236}">
                <a16:creationId xmlns:a16="http://schemas.microsoft.com/office/drawing/2014/main" id="{B5BE6D1D-F4DD-23DA-F067-1FDE1CB23664}"/>
              </a:ext>
            </a:extLst>
          </p:cNvPr>
          <p:cNvSpPr txBox="1">
            <a:spLocks/>
          </p:cNvSpPr>
          <p:nvPr userDrawn="1"/>
        </p:nvSpPr>
        <p:spPr>
          <a:xfrm>
            <a:off x="609600" y="5314088"/>
            <a:ext cx="1096537"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03</a:t>
            </a:r>
          </a:p>
        </p:txBody>
      </p:sp>
      <p:sp>
        <p:nvSpPr>
          <p:cNvPr id="2" name="Text Placeholder 2">
            <a:extLst>
              <a:ext uri="{FF2B5EF4-FFF2-40B4-BE49-F238E27FC236}">
                <a16:creationId xmlns:a16="http://schemas.microsoft.com/office/drawing/2014/main" id="{CE069F96-AFD6-1066-D3C6-DE95AD436A8D}"/>
              </a:ext>
            </a:extLst>
          </p:cNvPr>
          <p:cNvSpPr>
            <a:spLocks noGrp="1"/>
          </p:cNvSpPr>
          <p:nvPr>
            <p:ph type="body" sz="quarter" idx="20" hasCustomPrompt="1"/>
          </p:nvPr>
        </p:nvSpPr>
        <p:spPr>
          <a:xfrm>
            <a:off x="1838787" y="4304554"/>
            <a:ext cx="3654979"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19" name="Text Placeholder 2">
            <a:extLst>
              <a:ext uri="{FF2B5EF4-FFF2-40B4-BE49-F238E27FC236}">
                <a16:creationId xmlns:a16="http://schemas.microsoft.com/office/drawing/2014/main" id="{79B0ECB7-FF0C-91D7-E8B1-30115D69222F}"/>
              </a:ext>
            </a:extLst>
          </p:cNvPr>
          <p:cNvSpPr>
            <a:spLocks noGrp="1"/>
          </p:cNvSpPr>
          <p:nvPr>
            <p:ph type="body" sz="quarter" idx="16" hasCustomPrompt="1"/>
          </p:nvPr>
        </p:nvSpPr>
        <p:spPr>
          <a:xfrm>
            <a:off x="1838787" y="3924998"/>
            <a:ext cx="36549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7" name="Title ">
            <a:extLst>
              <a:ext uri="{FF2B5EF4-FFF2-40B4-BE49-F238E27FC236}">
                <a16:creationId xmlns:a16="http://schemas.microsoft.com/office/drawing/2014/main" id="{8B37A0F3-7429-513B-016A-F76430D4A0B4}"/>
              </a:ext>
            </a:extLst>
          </p:cNvPr>
          <p:cNvSpPr txBox="1">
            <a:spLocks/>
          </p:cNvSpPr>
          <p:nvPr userDrawn="1"/>
        </p:nvSpPr>
        <p:spPr>
          <a:xfrm>
            <a:off x="609600" y="3924998"/>
            <a:ext cx="1096537"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02</a:t>
            </a:r>
          </a:p>
        </p:txBody>
      </p:sp>
      <p:sp>
        <p:nvSpPr>
          <p:cNvPr id="13" name="Text Placeholder 2">
            <a:extLst>
              <a:ext uri="{FF2B5EF4-FFF2-40B4-BE49-F238E27FC236}">
                <a16:creationId xmlns:a16="http://schemas.microsoft.com/office/drawing/2014/main" id="{60C79A4A-7C08-E7AE-3618-983D3C4E3699}"/>
              </a:ext>
            </a:extLst>
          </p:cNvPr>
          <p:cNvSpPr>
            <a:spLocks noGrp="1"/>
          </p:cNvSpPr>
          <p:nvPr>
            <p:ph type="body" sz="quarter" idx="13" hasCustomPrompt="1"/>
          </p:nvPr>
        </p:nvSpPr>
        <p:spPr>
          <a:xfrm>
            <a:off x="1838787" y="2901384"/>
            <a:ext cx="3654979" cy="490159"/>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14" name="Text Placeholder 2">
            <a:extLst>
              <a:ext uri="{FF2B5EF4-FFF2-40B4-BE49-F238E27FC236}">
                <a16:creationId xmlns:a16="http://schemas.microsoft.com/office/drawing/2014/main" id="{07F2A37E-ECAF-444A-E005-B7E2A7F97F5C}"/>
              </a:ext>
            </a:extLst>
          </p:cNvPr>
          <p:cNvSpPr>
            <a:spLocks noGrp="1"/>
          </p:cNvSpPr>
          <p:nvPr>
            <p:ph type="body" sz="quarter" idx="14" hasCustomPrompt="1"/>
          </p:nvPr>
        </p:nvSpPr>
        <p:spPr>
          <a:xfrm>
            <a:off x="1838787" y="2535908"/>
            <a:ext cx="36549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3" name="Title ">
            <a:extLst>
              <a:ext uri="{FF2B5EF4-FFF2-40B4-BE49-F238E27FC236}">
                <a16:creationId xmlns:a16="http://schemas.microsoft.com/office/drawing/2014/main" id="{2BAB5A05-6B98-B76E-6B76-4A7F2E0E35C9}"/>
              </a:ext>
            </a:extLst>
          </p:cNvPr>
          <p:cNvSpPr txBox="1">
            <a:spLocks/>
          </p:cNvSpPr>
          <p:nvPr userDrawn="1"/>
        </p:nvSpPr>
        <p:spPr>
          <a:xfrm>
            <a:off x="609600" y="2535908"/>
            <a:ext cx="1096537"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01</a:t>
            </a:r>
          </a:p>
        </p:txBody>
      </p:sp>
      <p:sp>
        <p:nvSpPr>
          <p:cNvPr id="6" name="Title 4">
            <a:extLst>
              <a:ext uri="{FF2B5EF4-FFF2-40B4-BE49-F238E27FC236}">
                <a16:creationId xmlns:a16="http://schemas.microsoft.com/office/drawing/2014/main" id="{F1E77647-6C01-3E36-F7F7-0CA25CD2C1D0}"/>
              </a:ext>
            </a:extLst>
          </p:cNvPr>
          <p:cNvSpPr>
            <a:spLocks noGrp="1"/>
          </p:cNvSpPr>
          <p:nvPr>
            <p:ph type="title" hasCustomPrompt="1"/>
          </p:nvPr>
        </p:nvSpPr>
        <p:spPr>
          <a:xfrm>
            <a:off x="609600" y="706353"/>
            <a:ext cx="4985766" cy="811032"/>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Agenda – 3 Up</a:t>
            </a:r>
          </a:p>
        </p:txBody>
      </p:sp>
    </p:spTree>
    <p:extLst>
      <p:ext uri="{BB962C8B-B14F-4D97-AF65-F5344CB8AC3E}">
        <p14:creationId xmlns:p14="http://schemas.microsoft.com/office/powerpoint/2010/main" val="4174859810"/>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 4 Up">
    <p:bg>
      <p:bgPr>
        <a:solidFill>
          <a:schemeClr val="bg1"/>
        </a:solidFill>
        <a:effectLst/>
      </p:bgPr>
    </p:bg>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2E21E2E8-CDDF-C2E0-BED6-987EBFCE7423}"/>
              </a:ext>
            </a:extLst>
          </p:cNvPr>
          <p:cNvSpPr>
            <a:spLocks noGrp="1"/>
          </p:cNvSpPr>
          <p:nvPr>
            <p:ph type="body" sz="quarter" idx="21" hasCustomPrompt="1"/>
          </p:nvPr>
        </p:nvSpPr>
        <p:spPr>
          <a:xfrm>
            <a:off x="7571823" y="4297477"/>
            <a:ext cx="4010577" cy="4811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31" name="Text Placeholder 2">
            <a:extLst>
              <a:ext uri="{FF2B5EF4-FFF2-40B4-BE49-F238E27FC236}">
                <a16:creationId xmlns:a16="http://schemas.microsoft.com/office/drawing/2014/main" id="{F1E7E6CB-F535-FEB2-0AFC-A85F216D7591}"/>
              </a:ext>
            </a:extLst>
          </p:cNvPr>
          <p:cNvSpPr>
            <a:spLocks noGrp="1"/>
          </p:cNvSpPr>
          <p:nvPr>
            <p:ph type="body" sz="quarter" idx="22" hasCustomPrompt="1"/>
          </p:nvPr>
        </p:nvSpPr>
        <p:spPr>
          <a:xfrm>
            <a:off x="7571823" y="3922945"/>
            <a:ext cx="4010577"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9" name="Title ">
            <a:extLst>
              <a:ext uri="{FF2B5EF4-FFF2-40B4-BE49-F238E27FC236}">
                <a16:creationId xmlns:a16="http://schemas.microsoft.com/office/drawing/2014/main" id="{9E9FF6D3-5AC6-510B-2016-E4BA88C12E1C}"/>
              </a:ext>
            </a:extLst>
          </p:cNvPr>
          <p:cNvSpPr txBox="1">
            <a:spLocks/>
          </p:cNvSpPr>
          <p:nvPr userDrawn="1"/>
        </p:nvSpPr>
        <p:spPr>
          <a:xfrm>
            <a:off x="6342636" y="3922945"/>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04</a:t>
            </a:r>
          </a:p>
        </p:txBody>
      </p:sp>
      <p:sp>
        <p:nvSpPr>
          <p:cNvPr id="25" name="Text Placeholder 2">
            <a:extLst>
              <a:ext uri="{FF2B5EF4-FFF2-40B4-BE49-F238E27FC236}">
                <a16:creationId xmlns:a16="http://schemas.microsoft.com/office/drawing/2014/main" id="{B307E72F-47D8-4D47-6F19-1256F0253293}"/>
              </a:ext>
            </a:extLst>
          </p:cNvPr>
          <p:cNvSpPr>
            <a:spLocks noGrp="1"/>
          </p:cNvSpPr>
          <p:nvPr>
            <p:ph type="body" sz="quarter" idx="25" hasCustomPrompt="1"/>
          </p:nvPr>
        </p:nvSpPr>
        <p:spPr>
          <a:xfrm>
            <a:off x="1838787" y="4297477"/>
            <a:ext cx="4010577" cy="4811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26" name="Text Placeholder 2">
            <a:extLst>
              <a:ext uri="{FF2B5EF4-FFF2-40B4-BE49-F238E27FC236}">
                <a16:creationId xmlns:a16="http://schemas.microsoft.com/office/drawing/2014/main" id="{9E9A62D3-5B67-A1BB-0942-8A69785848CD}"/>
              </a:ext>
            </a:extLst>
          </p:cNvPr>
          <p:cNvSpPr>
            <a:spLocks noGrp="1"/>
          </p:cNvSpPr>
          <p:nvPr>
            <p:ph type="body" sz="quarter" idx="26" hasCustomPrompt="1"/>
          </p:nvPr>
        </p:nvSpPr>
        <p:spPr>
          <a:xfrm>
            <a:off x="1838787" y="3922945"/>
            <a:ext cx="4010577"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7" name="Title ">
            <a:extLst>
              <a:ext uri="{FF2B5EF4-FFF2-40B4-BE49-F238E27FC236}">
                <a16:creationId xmlns:a16="http://schemas.microsoft.com/office/drawing/2014/main" id="{8B37A0F3-7429-513B-016A-F76430D4A0B4}"/>
              </a:ext>
            </a:extLst>
          </p:cNvPr>
          <p:cNvSpPr txBox="1">
            <a:spLocks/>
          </p:cNvSpPr>
          <p:nvPr userDrawn="1"/>
        </p:nvSpPr>
        <p:spPr>
          <a:xfrm>
            <a:off x="609600" y="3922945"/>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03</a:t>
            </a:r>
          </a:p>
        </p:txBody>
      </p:sp>
      <p:sp>
        <p:nvSpPr>
          <p:cNvPr id="27" name="Text Placeholder 2">
            <a:extLst>
              <a:ext uri="{FF2B5EF4-FFF2-40B4-BE49-F238E27FC236}">
                <a16:creationId xmlns:a16="http://schemas.microsoft.com/office/drawing/2014/main" id="{EBAA4578-7BFE-3026-204D-5D0507619BD3}"/>
              </a:ext>
            </a:extLst>
          </p:cNvPr>
          <p:cNvSpPr>
            <a:spLocks noGrp="1"/>
          </p:cNvSpPr>
          <p:nvPr>
            <p:ph type="body" sz="quarter" idx="19" hasCustomPrompt="1"/>
          </p:nvPr>
        </p:nvSpPr>
        <p:spPr>
          <a:xfrm>
            <a:off x="7571823" y="2901384"/>
            <a:ext cx="4010577" cy="490159"/>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28" name="Text Placeholder 2">
            <a:extLst>
              <a:ext uri="{FF2B5EF4-FFF2-40B4-BE49-F238E27FC236}">
                <a16:creationId xmlns:a16="http://schemas.microsoft.com/office/drawing/2014/main" id="{6D1E5BA7-061C-459A-40CD-6541C7A9B4CD}"/>
              </a:ext>
            </a:extLst>
          </p:cNvPr>
          <p:cNvSpPr>
            <a:spLocks noGrp="1"/>
          </p:cNvSpPr>
          <p:nvPr>
            <p:ph type="body" sz="quarter" idx="20" hasCustomPrompt="1"/>
          </p:nvPr>
        </p:nvSpPr>
        <p:spPr>
          <a:xfrm>
            <a:off x="7571823" y="2535908"/>
            <a:ext cx="4010577"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32" name="Title ">
            <a:extLst>
              <a:ext uri="{FF2B5EF4-FFF2-40B4-BE49-F238E27FC236}">
                <a16:creationId xmlns:a16="http://schemas.microsoft.com/office/drawing/2014/main" id="{0E00EAA6-2025-10C3-A110-F6779C5C28D7}"/>
              </a:ext>
            </a:extLst>
          </p:cNvPr>
          <p:cNvSpPr txBox="1">
            <a:spLocks/>
          </p:cNvSpPr>
          <p:nvPr userDrawn="1"/>
        </p:nvSpPr>
        <p:spPr>
          <a:xfrm>
            <a:off x="6342636" y="2535908"/>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02</a:t>
            </a:r>
          </a:p>
        </p:txBody>
      </p:sp>
      <p:sp>
        <p:nvSpPr>
          <p:cNvPr id="24" name="Text Placeholder 2">
            <a:extLst>
              <a:ext uri="{FF2B5EF4-FFF2-40B4-BE49-F238E27FC236}">
                <a16:creationId xmlns:a16="http://schemas.microsoft.com/office/drawing/2014/main" id="{8FD84AF3-E27E-A307-B476-B59779B71566}"/>
              </a:ext>
            </a:extLst>
          </p:cNvPr>
          <p:cNvSpPr>
            <a:spLocks noGrp="1"/>
          </p:cNvSpPr>
          <p:nvPr>
            <p:ph type="body" sz="quarter" idx="24" hasCustomPrompt="1"/>
          </p:nvPr>
        </p:nvSpPr>
        <p:spPr>
          <a:xfrm>
            <a:off x="1838787" y="2901384"/>
            <a:ext cx="4010577" cy="490159"/>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20" name="Text Placeholder 2">
            <a:extLst>
              <a:ext uri="{FF2B5EF4-FFF2-40B4-BE49-F238E27FC236}">
                <a16:creationId xmlns:a16="http://schemas.microsoft.com/office/drawing/2014/main" id="{A1F3A5BC-E29E-1D83-A090-F9174B6991CA}"/>
              </a:ext>
            </a:extLst>
          </p:cNvPr>
          <p:cNvSpPr>
            <a:spLocks noGrp="1"/>
          </p:cNvSpPr>
          <p:nvPr>
            <p:ph type="body" sz="quarter" idx="23" hasCustomPrompt="1"/>
          </p:nvPr>
        </p:nvSpPr>
        <p:spPr>
          <a:xfrm>
            <a:off x="1838787" y="2535908"/>
            <a:ext cx="4010577"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3" name="Title ">
            <a:extLst>
              <a:ext uri="{FF2B5EF4-FFF2-40B4-BE49-F238E27FC236}">
                <a16:creationId xmlns:a16="http://schemas.microsoft.com/office/drawing/2014/main" id="{2BAB5A05-6B98-B76E-6B76-4A7F2E0E35C9}"/>
              </a:ext>
            </a:extLst>
          </p:cNvPr>
          <p:cNvSpPr txBox="1">
            <a:spLocks/>
          </p:cNvSpPr>
          <p:nvPr userDrawn="1"/>
        </p:nvSpPr>
        <p:spPr>
          <a:xfrm>
            <a:off x="609600" y="2535908"/>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01</a:t>
            </a:r>
          </a:p>
        </p:txBody>
      </p:sp>
      <p:sp>
        <p:nvSpPr>
          <p:cNvPr id="2" name="Title 4">
            <a:extLst>
              <a:ext uri="{FF2B5EF4-FFF2-40B4-BE49-F238E27FC236}">
                <a16:creationId xmlns:a16="http://schemas.microsoft.com/office/drawing/2014/main" id="{32125E49-0C5E-6A02-6274-04165CF1CD20}"/>
              </a:ext>
            </a:extLst>
          </p:cNvPr>
          <p:cNvSpPr>
            <a:spLocks noGrp="1"/>
          </p:cNvSpPr>
          <p:nvPr>
            <p:ph type="title" hasCustomPrompt="1"/>
          </p:nvPr>
        </p:nvSpPr>
        <p:spPr>
          <a:xfrm>
            <a:off x="609600" y="685800"/>
            <a:ext cx="10972800" cy="834369"/>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Agenda – 4 Up</a:t>
            </a:r>
          </a:p>
        </p:txBody>
      </p:sp>
    </p:spTree>
    <p:extLst>
      <p:ext uri="{BB962C8B-B14F-4D97-AF65-F5344CB8AC3E}">
        <p14:creationId xmlns:p14="http://schemas.microsoft.com/office/powerpoint/2010/main" val="4204709083"/>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4 Up with Icons">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C33DE-B356-7AC8-5255-456AC45D3C74}"/>
              </a:ext>
              <a:ext uri="{C183D7F6-B498-43B3-948B-1728B52AA6E4}">
                <adec:decorative xmlns:adec="http://schemas.microsoft.com/office/drawing/2017/decorative" val="1"/>
              </a:ext>
            </a:extLst>
          </p:cNvPr>
          <p:cNvSpPr/>
          <p:nvPr userDrawn="1"/>
        </p:nvSpPr>
        <p:spPr>
          <a:xfrm>
            <a:off x="-1" y="0"/>
            <a:ext cx="5609095" cy="68580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4" name="Copyright">
            <a:extLst>
              <a:ext uri="{FF2B5EF4-FFF2-40B4-BE49-F238E27FC236}">
                <a16:creationId xmlns:a16="http://schemas.microsoft.com/office/drawing/2014/main" id="{1BAB63D7-AF5D-1FAD-8ABA-676B026DAC1A}"/>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31" name="Text Placeholder 26">
            <a:extLst>
              <a:ext uri="{FF2B5EF4-FFF2-40B4-BE49-F238E27FC236}">
                <a16:creationId xmlns:a16="http://schemas.microsoft.com/office/drawing/2014/main" id="{14FC3DEE-7488-4F14-6CC2-C445F3A48A1C}"/>
              </a:ext>
            </a:extLst>
          </p:cNvPr>
          <p:cNvSpPr>
            <a:spLocks noGrp="1"/>
          </p:cNvSpPr>
          <p:nvPr>
            <p:ph type="body" sz="quarter" idx="76" hasCustomPrompt="1"/>
          </p:nvPr>
        </p:nvSpPr>
        <p:spPr>
          <a:xfrm>
            <a:off x="9076791" y="5156466"/>
            <a:ext cx="2285999" cy="1015734"/>
          </a:xfrm>
        </p:spPr>
        <p:txBody>
          <a:bodyPr/>
          <a:lstStyle>
            <a:lvl1pPr marL="0" indent="0" algn="ctr">
              <a:lnSpc>
                <a:spcPct val="130000"/>
              </a:lnSpc>
              <a:spcAft>
                <a:spcPts val="0"/>
              </a:spcAft>
              <a:buNone/>
              <a:defRPr kumimoji="0" lang="en-US" sz="1600" b="0" i="0" u="none" strike="noStrike" kern="900" cap="none" spc="0" normalizeH="0" baseline="0" dirty="0">
                <a:ln>
                  <a:noFill/>
                </a:ln>
                <a:solidFill>
                  <a:schemeClr val="tx1"/>
                </a:solidFill>
                <a:effectLst/>
                <a:uLnTx/>
                <a:uFillTx/>
                <a:latin typeface="Gibson Medium" panose="02000000000000000000" pitchFamily="2" charset="77"/>
                <a:ea typeface="+mn-ea"/>
                <a:cs typeface="+mn-cs"/>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marL="0" marR="0" lvl="0" indent="0" algn="ctr" defTabSz="914377"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a:t>Section Title</a:t>
            </a:r>
          </a:p>
        </p:txBody>
      </p:sp>
      <p:sp>
        <p:nvSpPr>
          <p:cNvPr id="30" name="Text Placeholder 1">
            <a:extLst>
              <a:ext uri="{FF2B5EF4-FFF2-40B4-BE49-F238E27FC236}">
                <a16:creationId xmlns:a16="http://schemas.microsoft.com/office/drawing/2014/main" id="{D6D0C255-1606-F9B1-E220-FD2DEAC149BE}"/>
              </a:ext>
            </a:extLst>
          </p:cNvPr>
          <p:cNvSpPr>
            <a:spLocks noGrp="1"/>
          </p:cNvSpPr>
          <p:nvPr>
            <p:ph type="body" sz="quarter" idx="75" hasCustomPrompt="1"/>
          </p:nvPr>
        </p:nvSpPr>
        <p:spPr>
          <a:xfrm>
            <a:off x="9076790" y="4830174"/>
            <a:ext cx="2286000" cy="169277"/>
          </a:xfrm>
        </p:spPr>
        <p:txBody>
          <a:bodyPr anchor="t">
            <a:spAutoFit/>
          </a:bodyPr>
          <a:lstStyle>
            <a:lvl1pPr marL="0" indent="0" algn="ctr">
              <a:lnSpc>
                <a:spcPct val="120000"/>
              </a:lnSpc>
              <a:spcAft>
                <a:spcPts val="0"/>
              </a:spcAft>
              <a:buNone/>
              <a:defRPr sz="1000" b="1" i="0" cap="all" spc="150" baseline="0">
                <a:solidFill>
                  <a:schemeClr val="tx2"/>
                </a:solidFill>
                <a:latin typeface="Gibson SemiBold" pitchFamily="2" charset="77"/>
              </a:defRPr>
            </a:lvl1pPr>
          </a:lstStyle>
          <a:p>
            <a:pPr lvl="0"/>
            <a:r>
              <a:rPr lang="en-US"/>
              <a:t>Section 04</a:t>
            </a:r>
          </a:p>
        </p:txBody>
      </p:sp>
      <p:sp>
        <p:nvSpPr>
          <p:cNvPr id="25" name="Rectangle 24">
            <a:extLst>
              <a:ext uri="{FF2B5EF4-FFF2-40B4-BE49-F238E27FC236}">
                <a16:creationId xmlns:a16="http://schemas.microsoft.com/office/drawing/2014/main" id="{52E63689-4292-0F02-6C6D-E3374F284933}"/>
              </a:ext>
              <a:ext uri="{C183D7F6-B498-43B3-948B-1728B52AA6E4}">
                <adec:decorative xmlns:adec="http://schemas.microsoft.com/office/drawing/2017/decorative" val="1"/>
              </a:ext>
            </a:extLst>
          </p:cNvPr>
          <p:cNvSpPr>
            <a:spLocks noChangeAspect="1"/>
          </p:cNvSpPr>
          <p:nvPr userDrawn="1"/>
        </p:nvSpPr>
        <p:spPr>
          <a:xfrm>
            <a:off x="9854030" y="3817533"/>
            <a:ext cx="731520" cy="731520"/>
          </a:xfrm>
          <a:prstGeom prst="rect">
            <a:avLst/>
          </a:prstGeom>
          <a:no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7" name="Picture Placeholder 3">
            <a:extLst>
              <a:ext uri="{FF2B5EF4-FFF2-40B4-BE49-F238E27FC236}">
                <a16:creationId xmlns:a16="http://schemas.microsoft.com/office/drawing/2014/main" id="{92C2AAE4-7F6E-6628-713B-BBB1AD541188}"/>
              </a:ext>
              <a:ext uri="{C183D7F6-B498-43B3-948B-1728B52AA6E4}">
                <adec:decorative xmlns:adec="http://schemas.microsoft.com/office/drawing/2017/decorative" val="1"/>
              </a:ext>
            </a:extLst>
          </p:cNvPr>
          <p:cNvSpPr>
            <a:spLocks noGrp="1" noChangeAspect="1"/>
          </p:cNvSpPr>
          <p:nvPr>
            <p:ph type="pic" sz="quarter" idx="102" hasCustomPrompt="1"/>
          </p:nvPr>
        </p:nvSpPr>
        <p:spPr>
          <a:xfrm>
            <a:off x="9991190" y="3954693"/>
            <a:ext cx="457200" cy="457200"/>
          </a:xfrm>
          <a:prstGeom prst="rect">
            <a:avLst/>
          </a:prstGeom>
          <a:noFill/>
        </p:spPr>
        <p:txBody>
          <a:bodyPr wrap="square" anchor="ctr">
            <a:noAutofit/>
          </a:bodyPr>
          <a:lstStyle>
            <a:lvl1pPr marL="0" indent="0" algn="ctr">
              <a:lnSpc>
                <a:spcPct val="120000"/>
              </a:lnSpc>
              <a:buNone/>
              <a:defRPr sz="800" b="0" i="0">
                <a:solidFill>
                  <a:schemeClr val="tx1"/>
                </a:solidFill>
                <a:latin typeface="Gibson SemiBold" panose="02000000000000000000" pitchFamily="2" charset="77"/>
              </a:defRPr>
            </a:lvl1pPr>
          </a:lstStyle>
          <a:p>
            <a:r>
              <a:rPr lang="en-US"/>
              <a:t>ICON HERE</a:t>
            </a:r>
          </a:p>
        </p:txBody>
      </p:sp>
      <p:sp>
        <p:nvSpPr>
          <p:cNvPr id="33" name="Text Placeholder 26">
            <a:extLst>
              <a:ext uri="{FF2B5EF4-FFF2-40B4-BE49-F238E27FC236}">
                <a16:creationId xmlns:a16="http://schemas.microsoft.com/office/drawing/2014/main" id="{31313763-D104-FC8C-F599-446508BC00FA}"/>
              </a:ext>
            </a:extLst>
          </p:cNvPr>
          <p:cNvSpPr>
            <a:spLocks noGrp="1"/>
          </p:cNvSpPr>
          <p:nvPr>
            <p:ph type="body" sz="quarter" idx="78" hasCustomPrompt="1"/>
          </p:nvPr>
        </p:nvSpPr>
        <p:spPr>
          <a:xfrm>
            <a:off x="6360485" y="5162707"/>
            <a:ext cx="2285999" cy="1009493"/>
          </a:xfrm>
        </p:spPr>
        <p:txBody>
          <a:bodyPr/>
          <a:lstStyle>
            <a:lvl1pPr marL="0" indent="0" algn="ctr">
              <a:lnSpc>
                <a:spcPct val="130000"/>
              </a:lnSpc>
              <a:spcAft>
                <a:spcPts val="0"/>
              </a:spcAft>
              <a:buNone/>
              <a:defRPr kumimoji="0" lang="en-US" sz="1600" b="0" i="0" u="none" strike="noStrike" kern="900" cap="none" spc="0" normalizeH="0" baseline="0" dirty="0">
                <a:ln>
                  <a:noFill/>
                </a:ln>
                <a:solidFill>
                  <a:schemeClr val="tx1"/>
                </a:solidFill>
                <a:effectLst/>
                <a:uLnTx/>
                <a:uFillTx/>
                <a:latin typeface="Gibson Medium" panose="02000000000000000000" pitchFamily="2" charset="77"/>
                <a:ea typeface="+mn-ea"/>
                <a:cs typeface="+mn-cs"/>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marL="0" marR="0" lvl="0" indent="0" algn="ctr" defTabSz="914377"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a:t>Section Title</a:t>
            </a:r>
          </a:p>
        </p:txBody>
      </p:sp>
      <p:sp>
        <p:nvSpPr>
          <p:cNvPr id="32" name="Text Placeholder 1">
            <a:extLst>
              <a:ext uri="{FF2B5EF4-FFF2-40B4-BE49-F238E27FC236}">
                <a16:creationId xmlns:a16="http://schemas.microsoft.com/office/drawing/2014/main" id="{B7227FC3-4A30-08BE-8901-E1670EA76ADF}"/>
              </a:ext>
            </a:extLst>
          </p:cNvPr>
          <p:cNvSpPr>
            <a:spLocks noGrp="1"/>
          </p:cNvSpPr>
          <p:nvPr>
            <p:ph type="body" sz="quarter" idx="77" hasCustomPrompt="1"/>
          </p:nvPr>
        </p:nvSpPr>
        <p:spPr>
          <a:xfrm>
            <a:off x="6360484" y="4830174"/>
            <a:ext cx="2286000" cy="169277"/>
          </a:xfrm>
        </p:spPr>
        <p:txBody>
          <a:bodyPr anchor="t">
            <a:spAutoFit/>
          </a:bodyPr>
          <a:lstStyle>
            <a:lvl1pPr marL="0" indent="0" algn="ctr">
              <a:lnSpc>
                <a:spcPct val="120000"/>
              </a:lnSpc>
              <a:spcAft>
                <a:spcPts val="0"/>
              </a:spcAft>
              <a:buNone/>
              <a:defRPr sz="1000" b="1" i="0" cap="all" spc="150" baseline="0">
                <a:solidFill>
                  <a:schemeClr val="tx2"/>
                </a:solidFill>
                <a:latin typeface="Gibson SemiBold" pitchFamily="2" charset="77"/>
              </a:defRPr>
            </a:lvl1pPr>
          </a:lstStyle>
          <a:p>
            <a:pPr lvl="0"/>
            <a:r>
              <a:rPr lang="en-US"/>
              <a:t>Section 03</a:t>
            </a:r>
          </a:p>
        </p:txBody>
      </p:sp>
      <p:sp>
        <p:nvSpPr>
          <p:cNvPr id="24" name="Rectangle 23">
            <a:extLst>
              <a:ext uri="{FF2B5EF4-FFF2-40B4-BE49-F238E27FC236}">
                <a16:creationId xmlns:a16="http://schemas.microsoft.com/office/drawing/2014/main" id="{C6168B96-A869-95D6-C558-83A68D610EF8}"/>
              </a:ext>
              <a:ext uri="{C183D7F6-B498-43B3-948B-1728B52AA6E4}">
                <adec:decorative xmlns:adec="http://schemas.microsoft.com/office/drawing/2017/decorative" val="1"/>
              </a:ext>
            </a:extLst>
          </p:cNvPr>
          <p:cNvSpPr>
            <a:spLocks noChangeAspect="1"/>
          </p:cNvSpPr>
          <p:nvPr userDrawn="1"/>
        </p:nvSpPr>
        <p:spPr>
          <a:xfrm>
            <a:off x="7137724" y="3817533"/>
            <a:ext cx="731520" cy="731520"/>
          </a:xfrm>
          <a:prstGeom prst="rect">
            <a:avLst/>
          </a:prstGeom>
          <a:no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Picture Placeholder 3">
            <a:extLst>
              <a:ext uri="{FF2B5EF4-FFF2-40B4-BE49-F238E27FC236}">
                <a16:creationId xmlns:a16="http://schemas.microsoft.com/office/drawing/2014/main" id="{426D9A32-1F52-6BF9-5A00-FE86D796D63A}"/>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7274884" y="3954693"/>
            <a:ext cx="457200" cy="457200"/>
          </a:xfrm>
          <a:prstGeom prst="rect">
            <a:avLst/>
          </a:prstGeom>
          <a:noFill/>
        </p:spPr>
        <p:txBody>
          <a:bodyPr wrap="square" anchor="ctr">
            <a:noAutofit/>
          </a:bodyPr>
          <a:lstStyle>
            <a:lvl1pPr marL="0" indent="0" algn="ctr">
              <a:lnSpc>
                <a:spcPct val="120000"/>
              </a:lnSpc>
              <a:buNone/>
              <a:defRPr sz="800" b="0" i="0">
                <a:solidFill>
                  <a:schemeClr val="tx1"/>
                </a:solidFill>
                <a:latin typeface="Gibson SemiBold" panose="02000000000000000000" pitchFamily="2" charset="77"/>
              </a:defRPr>
            </a:lvl1pPr>
          </a:lstStyle>
          <a:p>
            <a:r>
              <a:rPr lang="en-US"/>
              <a:t>ICON HERE</a:t>
            </a:r>
          </a:p>
        </p:txBody>
      </p:sp>
      <p:sp>
        <p:nvSpPr>
          <p:cNvPr id="29" name="Text Placeholder 26">
            <a:extLst>
              <a:ext uri="{FF2B5EF4-FFF2-40B4-BE49-F238E27FC236}">
                <a16:creationId xmlns:a16="http://schemas.microsoft.com/office/drawing/2014/main" id="{176BC7CA-9F04-D778-9FE0-B06A8AC3DA7F}"/>
              </a:ext>
            </a:extLst>
          </p:cNvPr>
          <p:cNvSpPr>
            <a:spLocks noGrp="1"/>
          </p:cNvSpPr>
          <p:nvPr>
            <p:ph type="body" sz="quarter" idx="74" hasCustomPrompt="1"/>
          </p:nvPr>
        </p:nvSpPr>
        <p:spPr>
          <a:xfrm>
            <a:off x="9076791" y="2429031"/>
            <a:ext cx="2285999" cy="999969"/>
          </a:xfrm>
        </p:spPr>
        <p:txBody>
          <a:bodyPr/>
          <a:lstStyle>
            <a:lvl1pPr marL="0" indent="0" algn="ctr">
              <a:lnSpc>
                <a:spcPct val="130000"/>
              </a:lnSpc>
              <a:spcAft>
                <a:spcPts val="0"/>
              </a:spcAft>
              <a:buNone/>
              <a:defRPr kumimoji="0" lang="en-US" sz="1600" b="0" i="0" u="none" strike="noStrike" kern="900" cap="none" spc="0" normalizeH="0" baseline="0" dirty="0">
                <a:ln>
                  <a:noFill/>
                </a:ln>
                <a:solidFill>
                  <a:schemeClr val="tx1"/>
                </a:solidFill>
                <a:effectLst/>
                <a:uLnTx/>
                <a:uFillTx/>
                <a:latin typeface="Gibson Medium" panose="02000000000000000000" pitchFamily="2" charset="77"/>
                <a:ea typeface="+mn-ea"/>
                <a:cs typeface="+mn-cs"/>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marL="0" marR="0" lvl="0" indent="0" algn="ctr" defTabSz="914377"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a:t>Section Title</a:t>
            </a:r>
          </a:p>
        </p:txBody>
      </p:sp>
      <p:sp>
        <p:nvSpPr>
          <p:cNvPr id="28" name="Text Placeholder 1">
            <a:extLst>
              <a:ext uri="{FF2B5EF4-FFF2-40B4-BE49-F238E27FC236}">
                <a16:creationId xmlns:a16="http://schemas.microsoft.com/office/drawing/2014/main" id="{43244EF6-6884-8D5C-34D5-92365DEB09FF}"/>
              </a:ext>
            </a:extLst>
          </p:cNvPr>
          <p:cNvSpPr>
            <a:spLocks noGrp="1"/>
          </p:cNvSpPr>
          <p:nvPr>
            <p:ph type="body" sz="quarter" idx="73" hasCustomPrompt="1"/>
          </p:nvPr>
        </p:nvSpPr>
        <p:spPr>
          <a:xfrm>
            <a:off x="9076790" y="2086974"/>
            <a:ext cx="2286000" cy="169277"/>
          </a:xfrm>
        </p:spPr>
        <p:txBody>
          <a:bodyPr anchor="t">
            <a:spAutoFit/>
          </a:bodyPr>
          <a:lstStyle>
            <a:lvl1pPr marL="0" indent="0" algn="ctr">
              <a:lnSpc>
                <a:spcPct val="120000"/>
              </a:lnSpc>
              <a:spcAft>
                <a:spcPts val="0"/>
              </a:spcAft>
              <a:buNone/>
              <a:defRPr sz="1000" b="1" i="0" cap="all" spc="150" baseline="0">
                <a:solidFill>
                  <a:schemeClr val="tx2"/>
                </a:solidFill>
                <a:latin typeface="Gibson SemiBold" pitchFamily="2" charset="77"/>
              </a:defRPr>
            </a:lvl1pPr>
          </a:lstStyle>
          <a:p>
            <a:pPr lvl="0"/>
            <a:r>
              <a:rPr lang="en-US"/>
              <a:t>Section 02</a:t>
            </a:r>
          </a:p>
        </p:txBody>
      </p:sp>
      <p:sp>
        <p:nvSpPr>
          <p:cNvPr id="17" name="Rectangle 16">
            <a:extLst>
              <a:ext uri="{FF2B5EF4-FFF2-40B4-BE49-F238E27FC236}">
                <a16:creationId xmlns:a16="http://schemas.microsoft.com/office/drawing/2014/main" id="{3A2AF8B7-67DB-84BE-719F-E7D57F62F4AD}"/>
              </a:ext>
              <a:ext uri="{C183D7F6-B498-43B3-948B-1728B52AA6E4}">
                <adec:decorative xmlns:adec="http://schemas.microsoft.com/office/drawing/2017/decorative" val="1"/>
              </a:ext>
            </a:extLst>
          </p:cNvPr>
          <p:cNvSpPr>
            <a:spLocks noChangeAspect="1"/>
          </p:cNvSpPr>
          <p:nvPr userDrawn="1"/>
        </p:nvSpPr>
        <p:spPr>
          <a:xfrm>
            <a:off x="9854030" y="1074333"/>
            <a:ext cx="731520" cy="731520"/>
          </a:xfrm>
          <a:prstGeom prst="rect">
            <a:avLst/>
          </a:prstGeom>
          <a:no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Picture Placeholder 3">
            <a:extLst>
              <a:ext uri="{FF2B5EF4-FFF2-40B4-BE49-F238E27FC236}">
                <a16:creationId xmlns:a16="http://schemas.microsoft.com/office/drawing/2014/main" id="{5D4ECAB4-3358-0FD3-754F-EB517D230F06}"/>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9991190" y="1211493"/>
            <a:ext cx="457200" cy="457200"/>
          </a:xfrm>
          <a:prstGeom prst="rect">
            <a:avLst/>
          </a:prstGeom>
          <a:noFill/>
        </p:spPr>
        <p:txBody>
          <a:bodyPr wrap="square" anchor="ctr">
            <a:noAutofit/>
          </a:bodyPr>
          <a:lstStyle>
            <a:lvl1pPr marL="0" indent="0" algn="ctr">
              <a:lnSpc>
                <a:spcPct val="120000"/>
              </a:lnSpc>
              <a:buNone/>
              <a:defRPr sz="800" b="0" i="0">
                <a:solidFill>
                  <a:schemeClr val="tx1"/>
                </a:solidFill>
                <a:latin typeface="Gibson SemiBold" panose="02000000000000000000" pitchFamily="2" charset="77"/>
              </a:defRPr>
            </a:lvl1pPr>
          </a:lstStyle>
          <a:p>
            <a:r>
              <a:rPr lang="en-US"/>
              <a:t>ICON HERE</a:t>
            </a:r>
          </a:p>
        </p:txBody>
      </p:sp>
      <p:sp>
        <p:nvSpPr>
          <p:cNvPr id="27" name="Text Placeholder 26">
            <a:extLst>
              <a:ext uri="{FF2B5EF4-FFF2-40B4-BE49-F238E27FC236}">
                <a16:creationId xmlns:a16="http://schemas.microsoft.com/office/drawing/2014/main" id="{523B2137-8A79-465C-4E84-A3C5516B1E28}"/>
              </a:ext>
            </a:extLst>
          </p:cNvPr>
          <p:cNvSpPr>
            <a:spLocks noGrp="1"/>
          </p:cNvSpPr>
          <p:nvPr>
            <p:ph type="body" sz="quarter" idx="72" hasCustomPrompt="1"/>
          </p:nvPr>
        </p:nvSpPr>
        <p:spPr>
          <a:xfrm>
            <a:off x="6360485" y="2429031"/>
            <a:ext cx="2285999" cy="999969"/>
          </a:xfrm>
        </p:spPr>
        <p:txBody>
          <a:bodyPr/>
          <a:lstStyle>
            <a:lvl1pPr marL="0" indent="0" algn="ctr">
              <a:lnSpc>
                <a:spcPct val="130000"/>
              </a:lnSpc>
              <a:spcAft>
                <a:spcPts val="0"/>
              </a:spcAft>
              <a:buNone/>
              <a:defRPr kumimoji="0" lang="en-US" sz="1600" b="0" i="0" u="none" strike="noStrike" kern="900" cap="none" spc="0" normalizeH="0" baseline="0" dirty="0">
                <a:ln>
                  <a:noFill/>
                </a:ln>
                <a:solidFill>
                  <a:schemeClr val="tx1"/>
                </a:solidFill>
                <a:effectLst/>
                <a:uLnTx/>
                <a:uFillTx/>
                <a:latin typeface="Gibson Medium" panose="02000000000000000000" pitchFamily="2" charset="77"/>
                <a:ea typeface="+mn-ea"/>
                <a:cs typeface="+mn-cs"/>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marL="0" marR="0" lvl="0" indent="0" algn="ctr" defTabSz="914377"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lang="en-US"/>
              <a:t>Section Title</a:t>
            </a:r>
          </a:p>
        </p:txBody>
      </p:sp>
      <p:sp>
        <p:nvSpPr>
          <p:cNvPr id="26" name="Text Placeholder 1">
            <a:extLst>
              <a:ext uri="{FF2B5EF4-FFF2-40B4-BE49-F238E27FC236}">
                <a16:creationId xmlns:a16="http://schemas.microsoft.com/office/drawing/2014/main" id="{7D41B4F1-0F78-E273-BD3E-AEC620058BEE}"/>
              </a:ext>
            </a:extLst>
          </p:cNvPr>
          <p:cNvSpPr>
            <a:spLocks noGrp="1"/>
          </p:cNvSpPr>
          <p:nvPr>
            <p:ph type="body" sz="quarter" idx="71" hasCustomPrompt="1"/>
          </p:nvPr>
        </p:nvSpPr>
        <p:spPr>
          <a:xfrm>
            <a:off x="6360484" y="2086974"/>
            <a:ext cx="2286000" cy="169277"/>
          </a:xfrm>
        </p:spPr>
        <p:txBody>
          <a:bodyPr anchor="t">
            <a:spAutoFit/>
          </a:bodyPr>
          <a:lstStyle>
            <a:lvl1pPr marL="0" indent="0" algn="ctr">
              <a:lnSpc>
                <a:spcPct val="120000"/>
              </a:lnSpc>
              <a:spcAft>
                <a:spcPts val="0"/>
              </a:spcAft>
              <a:buNone/>
              <a:defRPr sz="1000" b="1" i="0" cap="all" spc="150" baseline="0">
                <a:solidFill>
                  <a:schemeClr val="tx2"/>
                </a:solidFill>
                <a:latin typeface="Gibson SemiBold" pitchFamily="2" charset="77"/>
              </a:defRPr>
            </a:lvl1pPr>
          </a:lstStyle>
          <a:p>
            <a:pPr lvl="0"/>
            <a:r>
              <a:rPr lang="en-US"/>
              <a:t>Section 01</a:t>
            </a:r>
          </a:p>
        </p:txBody>
      </p:sp>
      <p:sp>
        <p:nvSpPr>
          <p:cNvPr id="16" name="Rectangle 15">
            <a:extLst>
              <a:ext uri="{FF2B5EF4-FFF2-40B4-BE49-F238E27FC236}">
                <a16:creationId xmlns:a16="http://schemas.microsoft.com/office/drawing/2014/main" id="{8A3DE965-14A5-B251-9949-A2C012E48A50}"/>
              </a:ext>
              <a:ext uri="{C183D7F6-B498-43B3-948B-1728B52AA6E4}">
                <adec:decorative xmlns:adec="http://schemas.microsoft.com/office/drawing/2017/decorative" val="1"/>
              </a:ext>
            </a:extLst>
          </p:cNvPr>
          <p:cNvSpPr>
            <a:spLocks noChangeAspect="1"/>
          </p:cNvSpPr>
          <p:nvPr userDrawn="1"/>
        </p:nvSpPr>
        <p:spPr>
          <a:xfrm>
            <a:off x="7137724" y="1074333"/>
            <a:ext cx="731520" cy="731520"/>
          </a:xfrm>
          <a:prstGeom prst="rect">
            <a:avLst/>
          </a:prstGeom>
          <a:no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Picture Placeholder 3">
            <a:extLst>
              <a:ext uri="{FF2B5EF4-FFF2-40B4-BE49-F238E27FC236}">
                <a16:creationId xmlns:a16="http://schemas.microsoft.com/office/drawing/2014/main" id="{3783A043-E2F5-6F4E-3E5D-101CB8B110E5}"/>
              </a:ext>
              <a:ext uri="{C183D7F6-B498-43B3-948B-1728B52AA6E4}">
                <adec:decorative xmlns:adec="http://schemas.microsoft.com/office/drawing/2017/decorative" val="1"/>
              </a:ext>
            </a:extLst>
          </p:cNvPr>
          <p:cNvSpPr>
            <a:spLocks noGrp="1" noChangeAspect="1"/>
          </p:cNvSpPr>
          <p:nvPr>
            <p:ph type="pic" sz="quarter" idx="93" hasCustomPrompt="1"/>
          </p:nvPr>
        </p:nvSpPr>
        <p:spPr>
          <a:xfrm>
            <a:off x="7274884" y="1211493"/>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 name="Text Placeholder 26">
            <a:extLst>
              <a:ext uri="{FF2B5EF4-FFF2-40B4-BE49-F238E27FC236}">
                <a16:creationId xmlns:a16="http://schemas.microsoft.com/office/drawing/2014/main" id="{806FDF31-06B3-3AA7-182B-06DD860ECDF5}"/>
              </a:ext>
            </a:extLst>
          </p:cNvPr>
          <p:cNvSpPr>
            <a:spLocks noGrp="1"/>
          </p:cNvSpPr>
          <p:nvPr>
            <p:ph type="body" sz="quarter" idx="70" hasCustomPrompt="1"/>
          </p:nvPr>
        </p:nvSpPr>
        <p:spPr>
          <a:xfrm>
            <a:off x="609601" y="2737698"/>
            <a:ext cx="4174212" cy="2462691"/>
          </a:xfrm>
        </p:spPr>
        <p:txBody>
          <a:bodyPr/>
          <a:lstStyle>
            <a:lvl1pPr marL="0" indent="0" algn="l">
              <a:lnSpc>
                <a:spcPct val="130000"/>
              </a:lnSpc>
              <a:spcAft>
                <a:spcPts val="0"/>
              </a:spcAft>
              <a:buNone/>
              <a:defRPr sz="1600" spc="0" baseline="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content block here to help open and frame conversations. Lorem ipsum dolor sit </a:t>
            </a:r>
            <a:r>
              <a:rPr lang="en-US" err="1"/>
              <a:t>amet</a:t>
            </a:r>
            <a:r>
              <a:rPr lang="en-US"/>
              <a:t>, </a:t>
            </a:r>
            <a:r>
              <a:rPr lang="en-US" err="1"/>
              <a:t>consecteur</a:t>
            </a:r>
            <a:r>
              <a:rPr lang="en-US"/>
              <a:t>.</a:t>
            </a:r>
          </a:p>
        </p:txBody>
      </p:sp>
      <p:sp>
        <p:nvSpPr>
          <p:cNvPr id="19" name="Title 4">
            <a:extLst>
              <a:ext uri="{FF2B5EF4-FFF2-40B4-BE49-F238E27FC236}">
                <a16:creationId xmlns:a16="http://schemas.microsoft.com/office/drawing/2014/main" id="{54B4DB82-5723-41E1-0738-A55B6809C350}"/>
              </a:ext>
            </a:extLst>
          </p:cNvPr>
          <p:cNvSpPr>
            <a:spLocks noGrp="1"/>
          </p:cNvSpPr>
          <p:nvPr>
            <p:ph type="title" hasCustomPrompt="1"/>
          </p:nvPr>
        </p:nvSpPr>
        <p:spPr>
          <a:xfrm>
            <a:off x="609600" y="1049005"/>
            <a:ext cx="4174213" cy="1542389"/>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Agenda – 4 Up with Icons</a:t>
            </a:r>
          </a:p>
        </p:txBody>
      </p:sp>
      <p:sp>
        <p:nvSpPr>
          <p:cNvPr id="18" name="Text Placeholder 1">
            <a:extLst>
              <a:ext uri="{FF2B5EF4-FFF2-40B4-BE49-F238E27FC236}">
                <a16:creationId xmlns:a16="http://schemas.microsoft.com/office/drawing/2014/main" id="{74952AC9-B32F-0332-2EFB-AEEE39A8E149}"/>
              </a:ext>
            </a:extLst>
          </p:cNvPr>
          <p:cNvSpPr>
            <a:spLocks noGrp="1"/>
          </p:cNvSpPr>
          <p:nvPr>
            <p:ph type="body" sz="quarter" idx="15" hasCustomPrompt="1"/>
          </p:nvPr>
        </p:nvSpPr>
        <p:spPr>
          <a:xfrm>
            <a:off x="609600" y="698858"/>
            <a:ext cx="4174213" cy="283464"/>
          </a:xfrm>
        </p:spPr>
        <p:txBody>
          <a:bodyPr anchor="t">
            <a:noAutofit/>
          </a:bodyPr>
          <a:lstStyle>
            <a:lvl1pPr marL="0" indent="0" algn="l">
              <a:lnSpc>
                <a:spcPct val="120000"/>
              </a:lnSpc>
              <a:spcAft>
                <a:spcPts val="0"/>
              </a:spcAft>
              <a:buNone/>
              <a:defRPr sz="1000" b="1" i="0" cap="all" spc="150" baseline="0">
                <a:solidFill>
                  <a:schemeClr val="tx2"/>
                </a:solidFill>
                <a:latin typeface="Gibson SemiBold" pitchFamily="2" charset="77"/>
              </a:defRPr>
            </a:lvl1pPr>
          </a:lstStyle>
          <a:p>
            <a:pPr lvl="0"/>
            <a:r>
              <a:rPr lang="en-US"/>
              <a:t>OPTIONAL SUBHEADER</a:t>
            </a:r>
          </a:p>
        </p:txBody>
      </p:sp>
    </p:spTree>
    <p:extLst>
      <p:ext uri="{BB962C8B-B14F-4D97-AF65-F5344CB8AC3E}">
        <p14:creationId xmlns:p14="http://schemas.microsoft.com/office/powerpoint/2010/main" val="1877663221"/>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6 Up">
    <p:bg>
      <p:bgPr>
        <a:solidFill>
          <a:schemeClr val="bg1"/>
        </a:solidFill>
        <a:effectLst/>
      </p:bgPr>
    </p:bg>
    <p:spTree>
      <p:nvGrpSpPr>
        <p:cNvPr id="1" name=""/>
        <p:cNvGrpSpPr/>
        <p:nvPr/>
      </p:nvGrpSpPr>
      <p:grpSpPr>
        <a:xfrm>
          <a:off x="0" y="0"/>
          <a:ext cx="0" cy="0"/>
          <a:chOff x="0" y="0"/>
          <a:chExt cx="0" cy="0"/>
        </a:xfrm>
      </p:grpSpPr>
      <p:sp>
        <p:nvSpPr>
          <p:cNvPr id="67" name="Text Placeholder 2">
            <a:extLst>
              <a:ext uri="{FF2B5EF4-FFF2-40B4-BE49-F238E27FC236}">
                <a16:creationId xmlns:a16="http://schemas.microsoft.com/office/drawing/2014/main" id="{693F6B46-4CFE-D04A-40BD-275CB152D0F8}"/>
              </a:ext>
            </a:extLst>
          </p:cNvPr>
          <p:cNvSpPr>
            <a:spLocks noGrp="1"/>
          </p:cNvSpPr>
          <p:nvPr>
            <p:ph type="body" sz="quarter" idx="34" hasCustomPrompt="1"/>
          </p:nvPr>
        </p:nvSpPr>
        <p:spPr>
          <a:xfrm>
            <a:off x="7876621" y="5295367"/>
            <a:ext cx="3705779"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68" name="Text Placeholder 2">
            <a:extLst>
              <a:ext uri="{FF2B5EF4-FFF2-40B4-BE49-F238E27FC236}">
                <a16:creationId xmlns:a16="http://schemas.microsoft.com/office/drawing/2014/main" id="{F1744BA1-4343-8EFA-9EE9-5C9564111E32}"/>
              </a:ext>
            </a:extLst>
          </p:cNvPr>
          <p:cNvSpPr>
            <a:spLocks noGrp="1"/>
          </p:cNvSpPr>
          <p:nvPr>
            <p:ph type="body" sz="quarter" idx="35" hasCustomPrompt="1"/>
          </p:nvPr>
        </p:nvSpPr>
        <p:spPr>
          <a:xfrm>
            <a:off x="7876621" y="4896435"/>
            <a:ext cx="37057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66" name="Title ">
            <a:extLst>
              <a:ext uri="{FF2B5EF4-FFF2-40B4-BE49-F238E27FC236}">
                <a16:creationId xmlns:a16="http://schemas.microsoft.com/office/drawing/2014/main" id="{A23DBB62-003D-BD40-330D-707E23B13A26}"/>
              </a:ext>
            </a:extLst>
          </p:cNvPr>
          <p:cNvSpPr txBox="1">
            <a:spLocks/>
          </p:cNvSpPr>
          <p:nvPr userDrawn="1"/>
        </p:nvSpPr>
        <p:spPr>
          <a:xfrm>
            <a:off x="6596634" y="4889851"/>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06</a:t>
            </a:r>
          </a:p>
        </p:txBody>
      </p:sp>
      <p:sp>
        <p:nvSpPr>
          <p:cNvPr id="69" name="Text Placeholder 2">
            <a:extLst>
              <a:ext uri="{FF2B5EF4-FFF2-40B4-BE49-F238E27FC236}">
                <a16:creationId xmlns:a16="http://schemas.microsoft.com/office/drawing/2014/main" id="{2EF0276D-8E52-4866-DCFC-0FDB436E8FAD}"/>
              </a:ext>
            </a:extLst>
          </p:cNvPr>
          <p:cNvSpPr>
            <a:spLocks noGrp="1"/>
          </p:cNvSpPr>
          <p:nvPr>
            <p:ph type="body" sz="quarter" idx="36" hasCustomPrompt="1"/>
          </p:nvPr>
        </p:nvSpPr>
        <p:spPr>
          <a:xfrm>
            <a:off x="1889585" y="5295367"/>
            <a:ext cx="3705782"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70" name="Text Placeholder 2">
            <a:extLst>
              <a:ext uri="{FF2B5EF4-FFF2-40B4-BE49-F238E27FC236}">
                <a16:creationId xmlns:a16="http://schemas.microsoft.com/office/drawing/2014/main" id="{951D9D7F-01D8-B451-50EA-B74C0613B2DA}"/>
              </a:ext>
            </a:extLst>
          </p:cNvPr>
          <p:cNvSpPr>
            <a:spLocks noGrp="1"/>
          </p:cNvSpPr>
          <p:nvPr>
            <p:ph type="body" sz="quarter" idx="37" hasCustomPrompt="1"/>
          </p:nvPr>
        </p:nvSpPr>
        <p:spPr>
          <a:xfrm>
            <a:off x="1889585" y="4896435"/>
            <a:ext cx="370578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64" name="Title ">
            <a:extLst>
              <a:ext uri="{FF2B5EF4-FFF2-40B4-BE49-F238E27FC236}">
                <a16:creationId xmlns:a16="http://schemas.microsoft.com/office/drawing/2014/main" id="{5B08E28E-1177-D674-897E-9D9930042728}"/>
              </a:ext>
            </a:extLst>
          </p:cNvPr>
          <p:cNvSpPr txBox="1">
            <a:spLocks/>
          </p:cNvSpPr>
          <p:nvPr userDrawn="1"/>
        </p:nvSpPr>
        <p:spPr>
          <a:xfrm>
            <a:off x="609598" y="4889851"/>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05</a:t>
            </a:r>
          </a:p>
        </p:txBody>
      </p:sp>
      <p:sp>
        <p:nvSpPr>
          <p:cNvPr id="47" name="Text Placeholder 2">
            <a:extLst>
              <a:ext uri="{FF2B5EF4-FFF2-40B4-BE49-F238E27FC236}">
                <a16:creationId xmlns:a16="http://schemas.microsoft.com/office/drawing/2014/main" id="{BD00220E-DBF5-03D6-A32A-FDD6B186EC2B}"/>
              </a:ext>
            </a:extLst>
          </p:cNvPr>
          <p:cNvSpPr>
            <a:spLocks noGrp="1"/>
          </p:cNvSpPr>
          <p:nvPr>
            <p:ph type="body" sz="quarter" idx="27" hasCustomPrompt="1"/>
          </p:nvPr>
        </p:nvSpPr>
        <p:spPr>
          <a:xfrm>
            <a:off x="7876621" y="3905038"/>
            <a:ext cx="3705779"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48" name="Text Placeholder 2">
            <a:extLst>
              <a:ext uri="{FF2B5EF4-FFF2-40B4-BE49-F238E27FC236}">
                <a16:creationId xmlns:a16="http://schemas.microsoft.com/office/drawing/2014/main" id="{87E6BEA2-EB14-78EF-28AD-446966C17B88}"/>
              </a:ext>
            </a:extLst>
          </p:cNvPr>
          <p:cNvSpPr>
            <a:spLocks noGrp="1"/>
          </p:cNvSpPr>
          <p:nvPr>
            <p:ph type="body" sz="quarter" idx="28" hasCustomPrompt="1"/>
          </p:nvPr>
        </p:nvSpPr>
        <p:spPr>
          <a:xfrm>
            <a:off x="7876621" y="3506106"/>
            <a:ext cx="37057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46" name="Title ">
            <a:extLst>
              <a:ext uri="{FF2B5EF4-FFF2-40B4-BE49-F238E27FC236}">
                <a16:creationId xmlns:a16="http://schemas.microsoft.com/office/drawing/2014/main" id="{71D90011-0E03-CFC2-03E2-042B994D63BB}"/>
              </a:ext>
            </a:extLst>
          </p:cNvPr>
          <p:cNvSpPr txBox="1">
            <a:spLocks/>
          </p:cNvSpPr>
          <p:nvPr userDrawn="1"/>
        </p:nvSpPr>
        <p:spPr>
          <a:xfrm>
            <a:off x="6596634" y="3502815"/>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04</a:t>
            </a:r>
          </a:p>
        </p:txBody>
      </p:sp>
      <p:sp>
        <p:nvSpPr>
          <p:cNvPr id="52" name="Text Placeholder 2">
            <a:extLst>
              <a:ext uri="{FF2B5EF4-FFF2-40B4-BE49-F238E27FC236}">
                <a16:creationId xmlns:a16="http://schemas.microsoft.com/office/drawing/2014/main" id="{5C31007A-1CBE-E5EC-BBD8-345CB11CCF03}"/>
              </a:ext>
            </a:extLst>
          </p:cNvPr>
          <p:cNvSpPr>
            <a:spLocks noGrp="1"/>
          </p:cNvSpPr>
          <p:nvPr>
            <p:ph type="body" sz="quarter" idx="31" hasCustomPrompt="1"/>
          </p:nvPr>
        </p:nvSpPr>
        <p:spPr>
          <a:xfrm>
            <a:off x="1889585" y="3905038"/>
            <a:ext cx="3705782"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53" name="Text Placeholder 2">
            <a:extLst>
              <a:ext uri="{FF2B5EF4-FFF2-40B4-BE49-F238E27FC236}">
                <a16:creationId xmlns:a16="http://schemas.microsoft.com/office/drawing/2014/main" id="{58796616-5824-A04A-E33D-6C771981B63A}"/>
              </a:ext>
            </a:extLst>
          </p:cNvPr>
          <p:cNvSpPr>
            <a:spLocks noGrp="1"/>
          </p:cNvSpPr>
          <p:nvPr>
            <p:ph type="body" sz="quarter" idx="32" hasCustomPrompt="1"/>
          </p:nvPr>
        </p:nvSpPr>
        <p:spPr>
          <a:xfrm>
            <a:off x="1889585" y="3506106"/>
            <a:ext cx="370578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42" name="Title ">
            <a:extLst>
              <a:ext uri="{FF2B5EF4-FFF2-40B4-BE49-F238E27FC236}">
                <a16:creationId xmlns:a16="http://schemas.microsoft.com/office/drawing/2014/main" id="{7BDF951B-0E07-E178-B07B-F034D79BAB53}"/>
              </a:ext>
            </a:extLst>
          </p:cNvPr>
          <p:cNvSpPr txBox="1">
            <a:spLocks/>
          </p:cNvSpPr>
          <p:nvPr userDrawn="1"/>
        </p:nvSpPr>
        <p:spPr>
          <a:xfrm>
            <a:off x="609598" y="3502815"/>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03</a:t>
            </a:r>
          </a:p>
        </p:txBody>
      </p:sp>
      <p:sp>
        <p:nvSpPr>
          <p:cNvPr id="44" name="Text Placeholder 2">
            <a:extLst>
              <a:ext uri="{FF2B5EF4-FFF2-40B4-BE49-F238E27FC236}">
                <a16:creationId xmlns:a16="http://schemas.microsoft.com/office/drawing/2014/main" id="{2ACAF36D-9A9B-6666-3215-8350946FB620}"/>
              </a:ext>
            </a:extLst>
          </p:cNvPr>
          <p:cNvSpPr>
            <a:spLocks noGrp="1"/>
          </p:cNvSpPr>
          <p:nvPr>
            <p:ph type="body" sz="quarter" idx="25" hasCustomPrompt="1"/>
          </p:nvPr>
        </p:nvSpPr>
        <p:spPr>
          <a:xfrm>
            <a:off x="7876621" y="2514710"/>
            <a:ext cx="3705779"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45" name="Text Placeholder 2">
            <a:extLst>
              <a:ext uri="{FF2B5EF4-FFF2-40B4-BE49-F238E27FC236}">
                <a16:creationId xmlns:a16="http://schemas.microsoft.com/office/drawing/2014/main" id="{097682AE-CA60-529C-6CBC-4A2A7A545669}"/>
              </a:ext>
            </a:extLst>
          </p:cNvPr>
          <p:cNvSpPr>
            <a:spLocks noGrp="1"/>
          </p:cNvSpPr>
          <p:nvPr>
            <p:ph type="body" sz="quarter" idx="26" hasCustomPrompt="1"/>
          </p:nvPr>
        </p:nvSpPr>
        <p:spPr>
          <a:xfrm>
            <a:off x="7876621" y="2115778"/>
            <a:ext cx="370577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49" name="Title ">
            <a:extLst>
              <a:ext uri="{FF2B5EF4-FFF2-40B4-BE49-F238E27FC236}">
                <a16:creationId xmlns:a16="http://schemas.microsoft.com/office/drawing/2014/main" id="{A9836D5C-6C68-F484-8B1A-B859789DAC4B}"/>
              </a:ext>
            </a:extLst>
          </p:cNvPr>
          <p:cNvSpPr txBox="1">
            <a:spLocks/>
          </p:cNvSpPr>
          <p:nvPr userDrawn="1"/>
        </p:nvSpPr>
        <p:spPr>
          <a:xfrm>
            <a:off x="6596634" y="2115778"/>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02</a:t>
            </a:r>
          </a:p>
        </p:txBody>
      </p:sp>
      <p:sp>
        <p:nvSpPr>
          <p:cNvPr id="51" name="Text Placeholder 2">
            <a:extLst>
              <a:ext uri="{FF2B5EF4-FFF2-40B4-BE49-F238E27FC236}">
                <a16:creationId xmlns:a16="http://schemas.microsoft.com/office/drawing/2014/main" id="{8E43177E-1301-C9FB-6D39-9A3A195ADDBC}"/>
              </a:ext>
            </a:extLst>
          </p:cNvPr>
          <p:cNvSpPr>
            <a:spLocks noGrp="1"/>
          </p:cNvSpPr>
          <p:nvPr>
            <p:ph type="body" sz="quarter" idx="30" hasCustomPrompt="1"/>
          </p:nvPr>
        </p:nvSpPr>
        <p:spPr>
          <a:xfrm>
            <a:off x="1889585" y="2514710"/>
            <a:ext cx="3705782" cy="456703"/>
          </a:xfrm>
        </p:spPr>
        <p:txBody>
          <a:bodyPr>
            <a:noAutofit/>
          </a:bodyPr>
          <a:lstStyle>
            <a:lvl1pPr marL="0" indent="0">
              <a:lnSpc>
                <a:spcPct val="120000"/>
              </a:lnSpc>
              <a:spcBef>
                <a:spcPts val="0"/>
              </a:spcBef>
              <a:spcAft>
                <a:spcPts val="600"/>
              </a:spcAft>
              <a:buFont typeface="Arial" panose="020B0604020202020204" pitchFamily="34" charset="0"/>
              <a:buNone/>
              <a:tabLst/>
              <a:defRPr sz="1200" b="0" i="0" spc="0">
                <a:latin typeface="Gibson" panose="02000000000000000000" pitchFamily="2" charset="77"/>
              </a:defRPr>
            </a:lvl1pPr>
          </a:lstStyle>
          <a:p>
            <a:pPr lvl="0"/>
            <a:r>
              <a:rPr lang="en-US"/>
              <a:t>Description</a:t>
            </a:r>
          </a:p>
        </p:txBody>
      </p:sp>
      <p:sp>
        <p:nvSpPr>
          <p:cNvPr id="50" name="Text Placeholder 2">
            <a:extLst>
              <a:ext uri="{FF2B5EF4-FFF2-40B4-BE49-F238E27FC236}">
                <a16:creationId xmlns:a16="http://schemas.microsoft.com/office/drawing/2014/main" id="{A567E9D0-5072-64C6-18EC-7893A838448D}"/>
              </a:ext>
            </a:extLst>
          </p:cNvPr>
          <p:cNvSpPr>
            <a:spLocks noGrp="1"/>
          </p:cNvSpPr>
          <p:nvPr>
            <p:ph type="body" sz="quarter" idx="29" hasCustomPrompt="1"/>
          </p:nvPr>
        </p:nvSpPr>
        <p:spPr>
          <a:xfrm>
            <a:off x="1889585" y="2115778"/>
            <a:ext cx="370578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43" name="Title ">
            <a:extLst>
              <a:ext uri="{FF2B5EF4-FFF2-40B4-BE49-F238E27FC236}">
                <a16:creationId xmlns:a16="http://schemas.microsoft.com/office/drawing/2014/main" id="{21998E38-D128-796D-8EF4-F01F64AEA8B0}"/>
              </a:ext>
            </a:extLst>
          </p:cNvPr>
          <p:cNvSpPr txBox="1">
            <a:spLocks/>
          </p:cNvSpPr>
          <p:nvPr userDrawn="1"/>
        </p:nvSpPr>
        <p:spPr>
          <a:xfrm>
            <a:off x="609598" y="2115778"/>
            <a:ext cx="1238251" cy="811032"/>
          </a:xfrm>
          <a:prstGeom prst="rect">
            <a:avLst/>
          </a:prstGeom>
        </p:spPr>
        <p:txBody>
          <a:bodyPr vert="horz" lIns="0" tIns="0" rIns="0" bIns="0" rtlCol="0" anchor="b"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6600" b="0" i="0">
                <a:solidFill>
                  <a:schemeClr val="accent2"/>
                </a:solidFill>
                <a:latin typeface="Gibson Book" pitchFamily="2" charset="77"/>
              </a:rPr>
              <a:t>01</a:t>
            </a:r>
          </a:p>
        </p:txBody>
      </p:sp>
      <p:sp>
        <p:nvSpPr>
          <p:cNvPr id="3" name="Title 4">
            <a:extLst>
              <a:ext uri="{FF2B5EF4-FFF2-40B4-BE49-F238E27FC236}">
                <a16:creationId xmlns:a16="http://schemas.microsoft.com/office/drawing/2014/main" id="{15EE59A8-9CA7-C5F1-548F-32E6F362788B}"/>
              </a:ext>
            </a:extLst>
          </p:cNvPr>
          <p:cNvSpPr>
            <a:spLocks noGrp="1"/>
          </p:cNvSpPr>
          <p:nvPr>
            <p:ph type="title" hasCustomPrompt="1"/>
          </p:nvPr>
        </p:nvSpPr>
        <p:spPr>
          <a:xfrm>
            <a:off x="609601" y="685800"/>
            <a:ext cx="10972800" cy="813816"/>
          </a:xfrm>
        </p:spPr>
        <p:txBody>
          <a:bodyPr anchor="b" anchorCtr="0">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Agenda – 6 Up</a:t>
            </a:r>
          </a:p>
        </p:txBody>
      </p:sp>
    </p:spTree>
    <p:extLst>
      <p:ext uri="{BB962C8B-B14F-4D97-AF65-F5344CB8AC3E}">
        <p14:creationId xmlns:p14="http://schemas.microsoft.com/office/powerpoint/2010/main" val="1686994015"/>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 10 Up">
    <p:bg>
      <p:bgPr>
        <a:solidFill>
          <a:schemeClr val="bg1"/>
        </a:solidFill>
        <a:effectLst/>
      </p:bgPr>
    </p:bg>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0BF1EC89-31EF-7BD7-ADED-D98999667C16}"/>
              </a:ext>
              <a:ext uri="{C183D7F6-B498-43B3-948B-1728B52AA6E4}">
                <adec:decorative xmlns:adec="http://schemas.microsoft.com/office/drawing/2017/decorative" val="1"/>
              </a:ext>
            </a:extLst>
          </p:cNvPr>
          <p:cNvSpPr/>
          <p:nvPr userDrawn="1"/>
        </p:nvSpPr>
        <p:spPr>
          <a:xfrm flipV="1">
            <a:off x="8390238" y="0"/>
            <a:ext cx="3792196" cy="5708816"/>
          </a:xfrm>
          <a:prstGeom prst="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solidFill>
                <a:schemeClr val="bg2"/>
              </a:solidFill>
              <a:latin typeface="Gibson" panose="02000000000000000000" pitchFamily="2" charset="77"/>
            </a:endParaRPr>
          </a:p>
        </p:txBody>
      </p:sp>
      <p:sp>
        <p:nvSpPr>
          <p:cNvPr id="20" name="Picture Placeholder 3">
            <a:extLst>
              <a:ext uri="{FF2B5EF4-FFF2-40B4-BE49-F238E27FC236}">
                <a16:creationId xmlns:a16="http://schemas.microsoft.com/office/drawing/2014/main" id="{3C25B424-5ED5-5A40-6EDA-4EED3FFCD895}"/>
              </a:ext>
              <a:ext uri="{C183D7F6-B498-43B3-948B-1728B52AA6E4}">
                <adec:decorative xmlns:adec="http://schemas.microsoft.com/office/drawing/2017/decorative" val="1"/>
              </a:ext>
            </a:extLst>
          </p:cNvPr>
          <p:cNvSpPr>
            <a:spLocks noGrp="1"/>
          </p:cNvSpPr>
          <p:nvPr>
            <p:ph type="pic" sz="quarter" idx="13" hasCustomPrompt="1"/>
          </p:nvPr>
        </p:nvSpPr>
        <p:spPr>
          <a:xfrm>
            <a:off x="7963597" y="685800"/>
            <a:ext cx="3923603" cy="5493919"/>
          </a:xfrm>
          <a:prstGeom prst="rect">
            <a:avLst/>
          </a:prstGeom>
          <a:pattFill prst="pct10">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26" name="Text Placeholder 2">
            <a:extLst>
              <a:ext uri="{FF2B5EF4-FFF2-40B4-BE49-F238E27FC236}">
                <a16:creationId xmlns:a16="http://schemas.microsoft.com/office/drawing/2014/main" id="{5BC1870C-C84B-D704-55ED-58349B6FE7C5}"/>
              </a:ext>
            </a:extLst>
          </p:cNvPr>
          <p:cNvSpPr>
            <a:spLocks noGrp="1"/>
          </p:cNvSpPr>
          <p:nvPr>
            <p:ph type="body" sz="quarter" idx="23" hasCustomPrompt="1"/>
          </p:nvPr>
        </p:nvSpPr>
        <p:spPr>
          <a:xfrm>
            <a:off x="4885818" y="5349961"/>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1" name="Title ">
            <a:extLst>
              <a:ext uri="{FF2B5EF4-FFF2-40B4-BE49-F238E27FC236}">
                <a16:creationId xmlns:a16="http://schemas.microsoft.com/office/drawing/2014/main" id="{ECAE7DC1-5933-AC41-7322-C1E741E4FF31}"/>
              </a:ext>
            </a:extLst>
          </p:cNvPr>
          <p:cNvSpPr txBox="1">
            <a:spLocks/>
          </p:cNvSpPr>
          <p:nvPr userDrawn="1"/>
        </p:nvSpPr>
        <p:spPr>
          <a:xfrm>
            <a:off x="4302468" y="5301712"/>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10</a:t>
            </a:r>
          </a:p>
        </p:txBody>
      </p:sp>
      <p:sp>
        <p:nvSpPr>
          <p:cNvPr id="25" name="Text Placeholder 2">
            <a:extLst>
              <a:ext uri="{FF2B5EF4-FFF2-40B4-BE49-F238E27FC236}">
                <a16:creationId xmlns:a16="http://schemas.microsoft.com/office/drawing/2014/main" id="{0E877AD2-03B0-C736-B20D-A32526D055AA}"/>
              </a:ext>
            </a:extLst>
          </p:cNvPr>
          <p:cNvSpPr>
            <a:spLocks noGrp="1"/>
          </p:cNvSpPr>
          <p:nvPr>
            <p:ph type="body" sz="quarter" idx="22" hasCustomPrompt="1"/>
          </p:nvPr>
        </p:nvSpPr>
        <p:spPr>
          <a:xfrm>
            <a:off x="4885818" y="4552792"/>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9" name="Title ">
            <a:extLst>
              <a:ext uri="{FF2B5EF4-FFF2-40B4-BE49-F238E27FC236}">
                <a16:creationId xmlns:a16="http://schemas.microsoft.com/office/drawing/2014/main" id="{0CB32C37-2381-E7C1-EC66-E91A6A5AB2CF}"/>
              </a:ext>
            </a:extLst>
          </p:cNvPr>
          <p:cNvSpPr txBox="1">
            <a:spLocks/>
          </p:cNvSpPr>
          <p:nvPr userDrawn="1"/>
        </p:nvSpPr>
        <p:spPr>
          <a:xfrm>
            <a:off x="4302468" y="4492352"/>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09</a:t>
            </a:r>
          </a:p>
        </p:txBody>
      </p:sp>
      <p:sp>
        <p:nvSpPr>
          <p:cNvPr id="24" name="Text Placeholder 2">
            <a:extLst>
              <a:ext uri="{FF2B5EF4-FFF2-40B4-BE49-F238E27FC236}">
                <a16:creationId xmlns:a16="http://schemas.microsoft.com/office/drawing/2014/main" id="{DB155F60-DE3D-2D0C-5864-5ABC3FC78328}"/>
              </a:ext>
            </a:extLst>
          </p:cNvPr>
          <p:cNvSpPr>
            <a:spLocks noGrp="1"/>
          </p:cNvSpPr>
          <p:nvPr>
            <p:ph type="body" sz="quarter" idx="21" hasCustomPrompt="1"/>
          </p:nvPr>
        </p:nvSpPr>
        <p:spPr>
          <a:xfrm>
            <a:off x="4885818" y="3726315"/>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8" name="Title ">
            <a:extLst>
              <a:ext uri="{FF2B5EF4-FFF2-40B4-BE49-F238E27FC236}">
                <a16:creationId xmlns:a16="http://schemas.microsoft.com/office/drawing/2014/main" id="{94427340-7D95-03BA-E9DA-EC9251F9AD41}"/>
              </a:ext>
            </a:extLst>
          </p:cNvPr>
          <p:cNvSpPr txBox="1">
            <a:spLocks/>
          </p:cNvSpPr>
          <p:nvPr userDrawn="1"/>
        </p:nvSpPr>
        <p:spPr>
          <a:xfrm>
            <a:off x="4302468" y="3682994"/>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08</a:t>
            </a:r>
          </a:p>
        </p:txBody>
      </p:sp>
      <p:sp>
        <p:nvSpPr>
          <p:cNvPr id="22" name="Text Placeholder 2">
            <a:extLst>
              <a:ext uri="{FF2B5EF4-FFF2-40B4-BE49-F238E27FC236}">
                <a16:creationId xmlns:a16="http://schemas.microsoft.com/office/drawing/2014/main" id="{48AB6333-0406-FCA9-7B16-6E24E00D536D}"/>
              </a:ext>
            </a:extLst>
          </p:cNvPr>
          <p:cNvSpPr>
            <a:spLocks noGrp="1"/>
          </p:cNvSpPr>
          <p:nvPr>
            <p:ph type="body" sz="quarter" idx="20" hasCustomPrompt="1"/>
          </p:nvPr>
        </p:nvSpPr>
        <p:spPr>
          <a:xfrm>
            <a:off x="4885818" y="2923284"/>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5" name="Title ">
            <a:extLst>
              <a:ext uri="{FF2B5EF4-FFF2-40B4-BE49-F238E27FC236}">
                <a16:creationId xmlns:a16="http://schemas.microsoft.com/office/drawing/2014/main" id="{DB308800-81E1-FF61-68AC-7DAE2A87BFB5}"/>
              </a:ext>
            </a:extLst>
          </p:cNvPr>
          <p:cNvSpPr txBox="1">
            <a:spLocks/>
          </p:cNvSpPr>
          <p:nvPr userDrawn="1"/>
        </p:nvSpPr>
        <p:spPr>
          <a:xfrm>
            <a:off x="4302468" y="2873636"/>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07</a:t>
            </a:r>
          </a:p>
        </p:txBody>
      </p:sp>
      <p:sp>
        <p:nvSpPr>
          <p:cNvPr id="9" name="Text Placeholder 2">
            <a:extLst>
              <a:ext uri="{FF2B5EF4-FFF2-40B4-BE49-F238E27FC236}">
                <a16:creationId xmlns:a16="http://schemas.microsoft.com/office/drawing/2014/main" id="{229A8593-1138-4B16-337D-91707B8ABCBB}"/>
              </a:ext>
            </a:extLst>
          </p:cNvPr>
          <p:cNvSpPr>
            <a:spLocks noGrp="1"/>
          </p:cNvSpPr>
          <p:nvPr>
            <p:ph type="body" sz="quarter" idx="19" hasCustomPrompt="1"/>
          </p:nvPr>
        </p:nvSpPr>
        <p:spPr>
          <a:xfrm>
            <a:off x="4885818" y="2102669"/>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3" name="Title ">
            <a:extLst>
              <a:ext uri="{FF2B5EF4-FFF2-40B4-BE49-F238E27FC236}">
                <a16:creationId xmlns:a16="http://schemas.microsoft.com/office/drawing/2014/main" id="{7CDB9302-03A6-C504-B49E-8DE6058FAEE3}"/>
              </a:ext>
            </a:extLst>
          </p:cNvPr>
          <p:cNvSpPr txBox="1">
            <a:spLocks/>
          </p:cNvSpPr>
          <p:nvPr userDrawn="1"/>
        </p:nvSpPr>
        <p:spPr>
          <a:xfrm>
            <a:off x="4302468" y="2064278"/>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06</a:t>
            </a:r>
          </a:p>
        </p:txBody>
      </p:sp>
      <p:sp>
        <p:nvSpPr>
          <p:cNvPr id="12" name="Text Placeholder 2">
            <a:extLst>
              <a:ext uri="{FF2B5EF4-FFF2-40B4-BE49-F238E27FC236}">
                <a16:creationId xmlns:a16="http://schemas.microsoft.com/office/drawing/2014/main" id="{64803B8F-9056-DBB2-491A-54CC4D1CAA17}"/>
              </a:ext>
            </a:extLst>
          </p:cNvPr>
          <p:cNvSpPr>
            <a:spLocks noGrp="1"/>
          </p:cNvSpPr>
          <p:nvPr>
            <p:ph type="body" sz="quarter" idx="18" hasCustomPrompt="1"/>
          </p:nvPr>
        </p:nvSpPr>
        <p:spPr>
          <a:xfrm>
            <a:off x="1450640" y="5349961"/>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6" name="Title ">
            <a:extLst>
              <a:ext uri="{FF2B5EF4-FFF2-40B4-BE49-F238E27FC236}">
                <a16:creationId xmlns:a16="http://schemas.microsoft.com/office/drawing/2014/main" id="{492528D6-64C7-3E7E-F216-792366C23BC0}"/>
              </a:ext>
            </a:extLst>
          </p:cNvPr>
          <p:cNvSpPr txBox="1">
            <a:spLocks/>
          </p:cNvSpPr>
          <p:nvPr userDrawn="1"/>
        </p:nvSpPr>
        <p:spPr>
          <a:xfrm>
            <a:off x="867290" y="5301712"/>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05</a:t>
            </a:r>
          </a:p>
        </p:txBody>
      </p:sp>
      <p:sp>
        <p:nvSpPr>
          <p:cNvPr id="10" name="Text Placeholder 2">
            <a:extLst>
              <a:ext uri="{FF2B5EF4-FFF2-40B4-BE49-F238E27FC236}">
                <a16:creationId xmlns:a16="http://schemas.microsoft.com/office/drawing/2014/main" id="{901C487B-1EC4-6083-00F3-A4A616AB6C71}"/>
              </a:ext>
            </a:extLst>
          </p:cNvPr>
          <p:cNvSpPr>
            <a:spLocks noGrp="1"/>
          </p:cNvSpPr>
          <p:nvPr>
            <p:ph type="body" sz="quarter" idx="17" hasCustomPrompt="1"/>
          </p:nvPr>
        </p:nvSpPr>
        <p:spPr>
          <a:xfrm>
            <a:off x="1450640" y="4552792"/>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11" name="Title ">
            <a:extLst>
              <a:ext uri="{FF2B5EF4-FFF2-40B4-BE49-F238E27FC236}">
                <a16:creationId xmlns:a16="http://schemas.microsoft.com/office/drawing/2014/main" id="{BF208773-6DAA-49ED-67D7-22C5A292B01D}"/>
              </a:ext>
            </a:extLst>
          </p:cNvPr>
          <p:cNvSpPr txBox="1">
            <a:spLocks/>
          </p:cNvSpPr>
          <p:nvPr userDrawn="1"/>
        </p:nvSpPr>
        <p:spPr>
          <a:xfrm>
            <a:off x="867290" y="4492352"/>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04</a:t>
            </a:r>
          </a:p>
        </p:txBody>
      </p:sp>
      <p:sp>
        <p:nvSpPr>
          <p:cNvPr id="4" name="Text Placeholder 2">
            <a:extLst>
              <a:ext uri="{FF2B5EF4-FFF2-40B4-BE49-F238E27FC236}">
                <a16:creationId xmlns:a16="http://schemas.microsoft.com/office/drawing/2014/main" id="{C5BE4295-49A1-B920-E9F6-953E5EC8743F}"/>
              </a:ext>
            </a:extLst>
          </p:cNvPr>
          <p:cNvSpPr>
            <a:spLocks noGrp="1"/>
          </p:cNvSpPr>
          <p:nvPr>
            <p:ph type="body" sz="quarter" idx="16" hasCustomPrompt="1"/>
          </p:nvPr>
        </p:nvSpPr>
        <p:spPr>
          <a:xfrm>
            <a:off x="1450640" y="3726315"/>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8" name="Title ">
            <a:extLst>
              <a:ext uri="{FF2B5EF4-FFF2-40B4-BE49-F238E27FC236}">
                <a16:creationId xmlns:a16="http://schemas.microsoft.com/office/drawing/2014/main" id="{70A224D7-7FDE-4C65-154E-5345BA15DBF2}"/>
              </a:ext>
            </a:extLst>
          </p:cNvPr>
          <p:cNvSpPr txBox="1">
            <a:spLocks/>
          </p:cNvSpPr>
          <p:nvPr userDrawn="1"/>
        </p:nvSpPr>
        <p:spPr>
          <a:xfrm>
            <a:off x="867290" y="3682994"/>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03</a:t>
            </a:r>
          </a:p>
        </p:txBody>
      </p:sp>
      <p:sp>
        <p:nvSpPr>
          <p:cNvPr id="2" name="Text Placeholder 2">
            <a:extLst>
              <a:ext uri="{FF2B5EF4-FFF2-40B4-BE49-F238E27FC236}">
                <a16:creationId xmlns:a16="http://schemas.microsoft.com/office/drawing/2014/main" id="{83778803-0877-7D21-A9FA-2EDE2F45461C}"/>
              </a:ext>
            </a:extLst>
          </p:cNvPr>
          <p:cNvSpPr>
            <a:spLocks noGrp="1"/>
          </p:cNvSpPr>
          <p:nvPr>
            <p:ph type="body" sz="quarter" idx="15" hasCustomPrompt="1"/>
          </p:nvPr>
        </p:nvSpPr>
        <p:spPr>
          <a:xfrm>
            <a:off x="1450640" y="2923284"/>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3" name="Title ">
            <a:extLst>
              <a:ext uri="{FF2B5EF4-FFF2-40B4-BE49-F238E27FC236}">
                <a16:creationId xmlns:a16="http://schemas.microsoft.com/office/drawing/2014/main" id="{F6066A62-BC73-EDAB-C8A9-20563805D90D}"/>
              </a:ext>
            </a:extLst>
          </p:cNvPr>
          <p:cNvSpPr txBox="1">
            <a:spLocks/>
          </p:cNvSpPr>
          <p:nvPr userDrawn="1"/>
        </p:nvSpPr>
        <p:spPr>
          <a:xfrm>
            <a:off x="867290" y="2873636"/>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02</a:t>
            </a:r>
          </a:p>
        </p:txBody>
      </p:sp>
      <p:sp>
        <p:nvSpPr>
          <p:cNvPr id="14" name="Text Placeholder 2">
            <a:extLst>
              <a:ext uri="{FF2B5EF4-FFF2-40B4-BE49-F238E27FC236}">
                <a16:creationId xmlns:a16="http://schemas.microsoft.com/office/drawing/2014/main" id="{07F2A37E-ECAF-444A-E005-B7E2A7F97F5C}"/>
              </a:ext>
            </a:extLst>
          </p:cNvPr>
          <p:cNvSpPr>
            <a:spLocks noGrp="1"/>
          </p:cNvSpPr>
          <p:nvPr>
            <p:ph type="body" sz="quarter" idx="14" hasCustomPrompt="1"/>
          </p:nvPr>
        </p:nvSpPr>
        <p:spPr>
          <a:xfrm>
            <a:off x="1450640" y="2102669"/>
            <a:ext cx="2601003" cy="343966"/>
          </a:xfrm>
        </p:spPr>
        <p:txBody>
          <a:bodyPr anchor="ctr">
            <a:noAutofit/>
          </a:bodyPr>
          <a:lstStyle>
            <a:lvl1pPr marL="0" indent="0">
              <a:lnSpc>
                <a:spcPct val="120000"/>
              </a:lnSpc>
              <a:spcBef>
                <a:spcPts val="0"/>
              </a:spcBef>
              <a:spcAft>
                <a:spcPts val="0"/>
              </a:spcAft>
              <a:buFont typeface="Arial" panose="020B0604020202020204" pitchFamily="34" charset="0"/>
              <a:buNone/>
              <a:tabLst/>
              <a:defRPr sz="1600" b="0" i="0" spc="0">
                <a:latin typeface="Gibson Medium" panose="02000000000000000000" pitchFamily="2" charset="77"/>
              </a:defRPr>
            </a:lvl1pPr>
          </a:lstStyle>
          <a:p>
            <a:pPr lvl="0"/>
            <a:r>
              <a:rPr lang="en-US"/>
              <a:t>Title</a:t>
            </a:r>
          </a:p>
        </p:txBody>
      </p:sp>
      <p:sp>
        <p:nvSpPr>
          <p:cNvPr id="23" name="Title ">
            <a:extLst>
              <a:ext uri="{FF2B5EF4-FFF2-40B4-BE49-F238E27FC236}">
                <a16:creationId xmlns:a16="http://schemas.microsoft.com/office/drawing/2014/main" id="{2BAB5A05-6B98-B76E-6B76-4A7F2E0E35C9}"/>
              </a:ext>
            </a:extLst>
          </p:cNvPr>
          <p:cNvSpPr txBox="1">
            <a:spLocks/>
          </p:cNvSpPr>
          <p:nvPr userDrawn="1"/>
        </p:nvSpPr>
        <p:spPr>
          <a:xfrm>
            <a:off x="867290" y="2064278"/>
            <a:ext cx="475667" cy="407104"/>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spcAft>
                <a:spcPts val="800"/>
              </a:spcAft>
              <a:buNone/>
              <a:defRPr sz="3200" b="0" i="0" kern="1200" spc="50" baseline="0">
                <a:solidFill>
                  <a:schemeClr val="tx2"/>
                </a:solidFill>
                <a:latin typeface="Gibson Book" pitchFamily="2" charset="77"/>
                <a:ea typeface="Gibson Book" pitchFamily="2" charset="77"/>
                <a:cs typeface="Gibson Book" pitchFamily="2" charset="77"/>
              </a:defRPr>
            </a:lvl1pPr>
          </a:lstStyle>
          <a:p>
            <a:pPr algn="l"/>
            <a:r>
              <a:rPr lang="en-US" sz="2800" b="0" i="0">
                <a:solidFill>
                  <a:schemeClr val="accent2"/>
                </a:solidFill>
                <a:latin typeface="Gibson Book" pitchFamily="2" charset="77"/>
              </a:rPr>
              <a:t>01</a:t>
            </a:r>
          </a:p>
        </p:txBody>
      </p:sp>
      <p:sp>
        <p:nvSpPr>
          <p:cNvPr id="5" name="Title 4">
            <a:extLst>
              <a:ext uri="{FF2B5EF4-FFF2-40B4-BE49-F238E27FC236}">
                <a16:creationId xmlns:a16="http://schemas.microsoft.com/office/drawing/2014/main" id="{61C3D6CF-D1B6-B4F9-5B30-B173A7714B49}"/>
              </a:ext>
            </a:extLst>
          </p:cNvPr>
          <p:cNvSpPr>
            <a:spLocks noGrp="1"/>
          </p:cNvSpPr>
          <p:nvPr>
            <p:ph type="title" hasCustomPrompt="1"/>
          </p:nvPr>
        </p:nvSpPr>
        <p:spPr>
          <a:xfrm>
            <a:off x="609600" y="685800"/>
            <a:ext cx="6400801" cy="813816"/>
          </a:xfrm>
        </p:spPr>
        <p:txBody>
          <a:bodyPr anchor="b" anchorCtr="0">
            <a:noAutofit/>
          </a:bodyPr>
          <a:lstStyle>
            <a:lvl1pPr marL="0" marR="0" indent="0" algn="l" defTabSz="914377" rtl="0" eaLnBrk="1" fontAlgn="auto" latinLnBrk="0" hangingPunct="1">
              <a:lnSpc>
                <a:spcPct val="100000"/>
              </a:lnSpc>
              <a:spcBef>
                <a:spcPct val="0"/>
              </a:spcBef>
              <a:spcAft>
                <a:spcPts val="800"/>
              </a:spcAft>
              <a:buClrTx/>
              <a:buSzTx/>
              <a:buFontTx/>
              <a:buNone/>
              <a:tabLst/>
              <a:defRPr lang="en-US" sz="4800" b="0" i="0" kern="1200" spc="20" baseline="0" dirty="0">
                <a:solidFill>
                  <a:schemeClr val="tx2"/>
                </a:solidFill>
                <a:latin typeface="Gibson Book" pitchFamily="2" charset="77"/>
                <a:ea typeface="+mj-ea"/>
                <a:cs typeface="+mj-cs"/>
              </a:defRPr>
            </a:lvl1pPr>
          </a:lstStyle>
          <a:p>
            <a:r>
              <a:rPr lang="en-US"/>
              <a:t>Agenda – 10 Up</a:t>
            </a:r>
          </a:p>
        </p:txBody>
      </p:sp>
    </p:spTree>
    <p:extLst>
      <p:ext uri="{BB962C8B-B14F-4D97-AF65-F5344CB8AC3E}">
        <p14:creationId xmlns:p14="http://schemas.microsoft.com/office/powerpoint/2010/main" val="3135667415"/>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 No Image 1 (White)">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D6D94-7519-0D3F-A2BD-E51D9819C783}"/>
              </a:ext>
            </a:extLst>
          </p:cNvPr>
          <p:cNvSpPr/>
          <p:nvPr userDrawn="1"/>
        </p:nvSpPr>
        <p:spPr>
          <a:xfrm>
            <a:off x="479685" y="6280879"/>
            <a:ext cx="3117954" cy="41972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5" name="Rectangle 14">
            <a:extLst>
              <a:ext uri="{FF2B5EF4-FFF2-40B4-BE49-F238E27FC236}">
                <a16:creationId xmlns:a16="http://schemas.microsoft.com/office/drawing/2014/main" id="{CE1220A3-5AF8-1C5D-6D3C-83CE9467FA57}"/>
              </a:ext>
              <a:ext uri="{C183D7F6-B498-43B3-948B-1728B52AA6E4}">
                <adec:decorative xmlns:adec="http://schemas.microsoft.com/office/drawing/2017/decorative" val="1"/>
              </a:ext>
            </a:extLst>
          </p:cNvPr>
          <p:cNvSpPr/>
          <p:nvPr userDrawn="1"/>
        </p:nvSpPr>
        <p:spPr>
          <a:xfrm>
            <a:off x="914401" y="5676782"/>
            <a:ext cx="457200" cy="91440"/>
          </a:xfrm>
          <a:prstGeom prst="rect">
            <a:avLst/>
          </a:prstGeom>
          <a:solidFill>
            <a:srgbClr val="FDDA2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itle 2">
            <a:extLst>
              <a:ext uri="{FF2B5EF4-FFF2-40B4-BE49-F238E27FC236}">
                <a16:creationId xmlns:a16="http://schemas.microsoft.com/office/drawing/2014/main" id="{4A1FEF60-054F-E975-AAD6-A92B403131E8}"/>
              </a:ext>
            </a:extLst>
          </p:cNvPr>
          <p:cNvSpPr>
            <a:spLocks noGrp="1"/>
          </p:cNvSpPr>
          <p:nvPr>
            <p:ph type="title" hasCustomPrompt="1"/>
          </p:nvPr>
        </p:nvSpPr>
        <p:spPr>
          <a:xfrm>
            <a:off x="914401" y="3090672"/>
            <a:ext cx="8669480" cy="2231136"/>
          </a:xfrm>
        </p:spPr>
        <p:txBody>
          <a:bodyPr anchor="b" anchorCtr="0"/>
          <a:lstStyle>
            <a:lvl1pPr>
              <a:spcAft>
                <a:spcPts val="0"/>
              </a:spcAft>
              <a:defRPr sz="4800"/>
            </a:lvl1pPr>
          </a:lstStyle>
          <a:p>
            <a:pPr lvl="0"/>
            <a:r>
              <a:rPr lang="en-US"/>
              <a:t>Section Slide Title – No Image 1</a:t>
            </a:r>
          </a:p>
        </p:txBody>
      </p:sp>
      <p:sp>
        <p:nvSpPr>
          <p:cNvPr id="12" name="Text Placeholder 8">
            <a:extLst>
              <a:ext uri="{FF2B5EF4-FFF2-40B4-BE49-F238E27FC236}">
                <a16:creationId xmlns:a16="http://schemas.microsoft.com/office/drawing/2014/main" id="{4E6206D3-4FFE-72E3-B504-E627ED7BE5B9}"/>
              </a:ext>
            </a:extLst>
          </p:cNvPr>
          <p:cNvSpPr>
            <a:spLocks noGrp="1"/>
          </p:cNvSpPr>
          <p:nvPr>
            <p:ph type="body" sz="quarter" idx="10" hasCustomPrompt="1"/>
          </p:nvPr>
        </p:nvSpPr>
        <p:spPr>
          <a:xfrm>
            <a:off x="5443304" y="307319"/>
            <a:ext cx="6405796" cy="2754312"/>
          </a:xfrm>
        </p:spPr>
        <p:txBody>
          <a:bodyPr anchor="b" anchorCtr="0"/>
          <a:lstStyle>
            <a:lvl1pPr marL="0" marR="0" indent="0" algn="r" defTabSz="914377" rtl="0" eaLnBrk="1" fontAlgn="auto" latinLnBrk="0" hangingPunct="1">
              <a:lnSpc>
                <a:spcPct val="100000"/>
              </a:lnSpc>
              <a:spcBef>
                <a:spcPct val="0"/>
              </a:spcBef>
              <a:spcAft>
                <a:spcPts val="800"/>
              </a:spcAft>
              <a:buClrTx/>
              <a:buSzTx/>
              <a:buFont typeface="Arial" panose="020B0604020202020204" pitchFamily="34" charset="0"/>
              <a:buNone/>
              <a:tabLst/>
              <a:defRPr lang="en-US" sz="20000" b="1" i="0" kern="1200" spc="20" baseline="0">
                <a:solidFill>
                  <a:schemeClr val="bg1">
                    <a:lumMod val="65000"/>
                    <a:alpha val="15000"/>
                  </a:schemeClr>
                </a:solidFill>
                <a:latin typeface="Gibson SemiBold" pitchFamily="2" charset="77"/>
                <a:ea typeface="+mj-ea"/>
                <a:cs typeface="+mj-cs"/>
              </a:defRPr>
            </a:lvl1pPr>
            <a:lvl2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2pPr>
            <a:lvl3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3pPr>
            <a:lvl4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4pPr>
            <a:lvl5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5pPr>
          </a:lstStyle>
          <a:p>
            <a:pPr lvl="0"/>
            <a:r>
              <a:rPr lang="en-US"/>
              <a:t>01</a:t>
            </a:r>
          </a:p>
        </p:txBody>
      </p:sp>
      <p:sp>
        <p:nvSpPr>
          <p:cNvPr id="14" name="Text Placeholder 15">
            <a:extLst>
              <a:ext uri="{FF2B5EF4-FFF2-40B4-BE49-F238E27FC236}">
                <a16:creationId xmlns:a16="http://schemas.microsoft.com/office/drawing/2014/main" id="{88B0812D-CAB9-8D28-B8E1-A472912419CF}"/>
              </a:ext>
            </a:extLst>
          </p:cNvPr>
          <p:cNvSpPr>
            <a:spLocks noGrp="1"/>
          </p:cNvSpPr>
          <p:nvPr>
            <p:ph type="body" sz="quarter" idx="19" hasCustomPrompt="1"/>
          </p:nvPr>
        </p:nvSpPr>
        <p:spPr>
          <a:xfrm>
            <a:off x="5854220" y="1362431"/>
            <a:ext cx="5724144" cy="281404"/>
          </a:xfrm>
        </p:spPr>
        <p:txBody>
          <a:bodyPr/>
          <a:lstStyle>
            <a:lvl1pPr marL="0" indent="0" algn="r">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41494637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 No Image 2 (Gray)">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D6D94-7519-0D3F-A2BD-E51D9819C783}"/>
              </a:ext>
            </a:extLst>
          </p:cNvPr>
          <p:cNvSpPr/>
          <p:nvPr userDrawn="1"/>
        </p:nvSpPr>
        <p:spPr>
          <a:xfrm>
            <a:off x="479685" y="6280879"/>
            <a:ext cx="3117954" cy="41972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5" name="Rectangle 14">
            <a:extLst>
              <a:ext uri="{FF2B5EF4-FFF2-40B4-BE49-F238E27FC236}">
                <a16:creationId xmlns:a16="http://schemas.microsoft.com/office/drawing/2014/main" id="{CE1220A3-5AF8-1C5D-6D3C-83CE9467FA57}"/>
              </a:ext>
              <a:ext uri="{C183D7F6-B498-43B3-948B-1728B52AA6E4}">
                <adec:decorative xmlns:adec="http://schemas.microsoft.com/office/drawing/2017/decorative" val="1"/>
              </a:ext>
            </a:extLst>
          </p:cNvPr>
          <p:cNvSpPr/>
          <p:nvPr userDrawn="1"/>
        </p:nvSpPr>
        <p:spPr>
          <a:xfrm>
            <a:off x="914400" y="5683997"/>
            <a:ext cx="457200" cy="91440"/>
          </a:xfrm>
          <a:prstGeom prst="rect">
            <a:avLst/>
          </a:prstGeom>
          <a:solidFill>
            <a:srgbClr val="FDDA2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7809063-098F-D102-CB2D-00EB9662A6BD}"/>
              </a:ext>
            </a:extLst>
          </p:cNvPr>
          <p:cNvSpPr>
            <a:spLocks noGrp="1"/>
          </p:cNvSpPr>
          <p:nvPr>
            <p:ph type="title" hasCustomPrompt="1"/>
          </p:nvPr>
        </p:nvSpPr>
        <p:spPr>
          <a:xfrm>
            <a:off x="914400" y="3097599"/>
            <a:ext cx="8669481" cy="2226732"/>
          </a:xfrm>
        </p:spPr>
        <p:txBody>
          <a:bodyPr anchor="b" anchorCtr="0"/>
          <a:lstStyle>
            <a:lvl1pPr>
              <a:defRPr sz="4800"/>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kumimoji="0" lang="en-US" sz="4800" b="0" i="0" u="none" strike="noStrike" kern="1200" cap="none" spc="20" normalizeH="0" baseline="0" noProof="0">
                <a:ln>
                  <a:noFill/>
                </a:ln>
                <a:solidFill>
                  <a:srgbClr val="FFFFFF"/>
                </a:solidFill>
                <a:effectLst/>
                <a:uLnTx/>
                <a:uFillTx/>
                <a:latin typeface="Gibson Book" pitchFamily="2" charset="77"/>
                <a:ea typeface="+mj-ea"/>
                <a:cs typeface="+mj-cs"/>
              </a:rPr>
              <a:t>Section Slide Title – No Image 2</a:t>
            </a:r>
          </a:p>
        </p:txBody>
      </p:sp>
      <p:sp>
        <p:nvSpPr>
          <p:cNvPr id="12" name="Text Placeholder 8">
            <a:extLst>
              <a:ext uri="{FF2B5EF4-FFF2-40B4-BE49-F238E27FC236}">
                <a16:creationId xmlns:a16="http://schemas.microsoft.com/office/drawing/2014/main" id="{4E6206D3-4FFE-72E3-B504-E627ED7BE5B9}"/>
              </a:ext>
            </a:extLst>
          </p:cNvPr>
          <p:cNvSpPr>
            <a:spLocks noGrp="1"/>
          </p:cNvSpPr>
          <p:nvPr>
            <p:ph type="body" sz="quarter" idx="10" hasCustomPrompt="1"/>
          </p:nvPr>
        </p:nvSpPr>
        <p:spPr>
          <a:xfrm>
            <a:off x="5443304" y="307319"/>
            <a:ext cx="6395803" cy="2754312"/>
          </a:xfrm>
        </p:spPr>
        <p:txBody>
          <a:bodyPr anchor="b" anchorCtr="0"/>
          <a:lstStyle>
            <a:lvl1pPr marL="0" marR="0" indent="0" algn="r" defTabSz="914377" rtl="0" eaLnBrk="1" fontAlgn="auto" latinLnBrk="0" hangingPunct="1">
              <a:lnSpc>
                <a:spcPct val="100000"/>
              </a:lnSpc>
              <a:spcBef>
                <a:spcPct val="0"/>
              </a:spcBef>
              <a:spcAft>
                <a:spcPts val="800"/>
              </a:spcAft>
              <a:buClrTx/>
              <a:buSzTx/>
              <a:buFont typeface="Arial" panose="020B0604020202020204" pitchFamily="34" charset="0"/>
              <a:buNone/>
              <a:tabLst/>
              <a:defRPr lang="en-US" sz="20000" b="1" i="0" kern="1200" spc="20" baseline="0">
                <a:solidFill>
                  <a:srgbClr val="FFFFFF">
                    <a:alpha val="10000"/>
                  </a:srgbClr>
                </a:solidFill>
                <a:latin typeface="Gibson SemiBold" pitchFamily="2" charset="77"/>
                <a:ea typeface="+mj-ea"/>
                <a:cs typeface="+mj-cs"/>
              </a:defRPr>
            </a:lvl1pPr>
            <a:lvl2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2pPr>
            <a:lvl3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3pPr>
            <a:lvl4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4pPr>
            <a:lvl5pPr marL="0" marR="0" indent="0" algn="r" defTabSz="914377" rtl="0" eaLnBrk="1" fontAlgn="auto" latinLnBrk="0" hangingPunct="1">
              <a:lnSpc>
                <a:spcPct val="100000"/>
              </a:lnSpc>
              <a:spcBef>
                <a:spcPct val="0"/>
              </a:spcBef>
              <a:spcAft>
                <a:spcPts val="800"/>
              </a:spcAft>
              <a:buClrTx/>
              <a:buSzTx/>
              <a:buFontTx/>
              <a:buNone/>
              <a:tabLst/>
              <a:defRPr lang="en-US" sz="20000" b="1" i="0" kern="1200" spc="20" baseline="0">
                <a:solidFill>
                  <a:srgbClr val="FFFFFF">
                    <a:alpha val="10000"/>
                  </a:srgbClr>
                </a:solidFill>
                <a:latin typeface="Gibson" panose="02000000000000000000" pitchFamily="2" charset="77"/>
                <a:ea typeface="+mj-ea"/>
                <a:cs typeface="+mj-cs"/>
              </a:defRPr>
            </a:lvl5pPr>
          </a:lstStyle>
          <a:p>
            <a:pPr lvl="0"/>
            <a:r>
              <a:rPr lang="en-US"/>
              <a:t>01</a:t>
            </a:r>
          </a:p>
        </p:txBody>
      </p:sp>
      <p:sp>
        <p:nvSpPr>
          <p:cNvPr id="14" name="Text Placeholder 15">
            <a:extLst>
              <a:ext uri="{FF2B5EF4-FFF2-40B4-BE49-F238E27FC236}">
                <a16:creationId xmlns:a16="http://schemas.microsoft.com/office/drawing/2014/main" id="{88B0812D-CAB9-8D28-B8E1-A472912419CF}"/>
              </a:ext>
            </a:extLst>
          </p:cNvPr>
          <p:cNvSpPr>
            <a:spLocks noGrp="1"/>
          </p:cNvSpPr>
          <p:nvPr>
            <p:ph type="body" sz="quarter" idx="19" hasCustomPrompt="1"/>
          </p:nvPr>
        </p:nvSpPr>
        <p:spPr>
          <a:xfrm>
            <a:off x="5787274" y="1362431"/>
            <a:ext cx="5795125" cy="281404"/>
          </a:xfrm>
        </p:spPr>
        <p:txBody>
          <a:bodyPr/>
          <a:lstStyle>
            <a:lvl1pPr marL="0" indent="0" algn="r">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304153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 No Image 3 (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0ECDB7-A564-F753-4B9F-BFF54908BED5}"/>
              </a:ext>
            </a:extLst>
          </p:cNvPr>
          <p:cNvSpPr/>
          <p:nvPr userDrawn="1"/>
        </p:nvSpPr>
        <p:spPr>
          <a:xfrm>
            <a:off x="464695" y="6265889"/>
            <a:ext cx="3162925" cy="38974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5" name="Picture 4">
            <a:extLst>
              <a:ext uri="{FF2B5EF4-FFF2-40B4-BE49-F238E27FC236}">
                <a16:creationId xmlns:a16="http://schemas.microsoft.com/office/drawing/2014/main" id="{0BC278CA-159D-1708-7144-3C34A05EFABB}"/>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blip>
          <a:srcRect l="24109" t="39399" r="24958"/>
          <a:stretch/>
        </p:blipFill>
        <p:spPr>
          <a:xfrm rot="-5400000">
            <a:off x="-970112" y="970117"/>
            <a:ext cx="6858000" cy="4917771"/>
          </a:xfrm>
          <a:prstGeom prst="rect">
            <a:avLst/>
          </a:prstGeom>
        </p:spPr>
      </p:pic>
      <p:sp>
        <p:nvSpPr>
          <p:cNvPr id="10" name="Rectangle 9">
            <a:extLst>
              <a:ext uri="{FF2B5EF4-FFF2-40B4-BE49-F238E27FC236}">
                <a16:creationId xmlns:a16="http://schemas.microsoft.com/office/drawing/2014/main" id="{C5613C10-4E2C-34B1-ED58-B22AF71AC012}"/>
              </a:ext>
              <a:ext uri="{C183D7F6-B498-43B3-948B-1728B52AA6E4}">
                <adec:decorative xmlns:adec="http://schemas.microsoft.com/office/drawing/2017/decorative" val="1"/>
              </a:ext>
            </a:extLst>
          </p:cNvPr>
          <p:cNvSpPr/>
          <p:nvPr userDrawn="1"/>
        </p:nvSpPr>
        <p:spPr>
          <a:xfrm>
            <a:off x="914400" y="5673723"/>
            <a:ext cx="457200" cy="91440"/>
          </a:xfrm>
          <a:prstGeom prst="rect">
            <a:avLst/>
          </a:prstGeom>
          <a:solidFill>
            <a:srgbClr val="FDDA2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Title 2">
            <a:extLst>
              <a:ext uri="{FF2B5EF4-FFF2-40B4-BE49-F238E27FC236}">
                <a16:creationId xmlns:a16="http://schemas.microsoft.com/office/drawing/2014/main" id="{E0F45D4F-DFC9-5C00-60CD-90C1619B8AE6}"/>
              </a:ext>
            </a:extLst>
          </p:cNvPr>
          <p:cNvSpPr>
            <a:spLocks noGrp="1"/>
          </p:cNvSpPr>
          <p:nvPr>
            <p:ph type="title" hasCustomPrompt="1"/>
          </p:nvPr>
        </p:nvSpPr>
        <p:spPr>
          <a:xfrm>
            <a:off x="914401" y="3090672"/>
            <a:ext cx="8668512" cy="2231136"/>
          </a:xfrm>
        </p:spPr>
        <p:txBody>
          <a:bodyPr anchor="b" anchorCtr="0"/>
          <a:lstStyle>
            <a:lvl1pPr marL="0" marR="0" indent="0" algn="l" defTabSz="914377" rtl="0" eaLnBrk="1" fontAlgn="auto" latinLnBrk="0" hangingPunct="1">
              <a:lnSpc>
                <a:spcPct val="100000"/>
              </a:lnSpc>
              <a:spcBef>
                <a:spcPct val="0"/>
              </a:spcBef>
              <a:spcAft>
                <a:spcPts val="800"/>
              </a:spcAft>
              <a:buClrTx/>
              <a:buSzTx/>
              <a:buFontTx/>
              <a:buNone/>
              <a:tabLst/>
              <a:defRPr sz="4800"/>
            </a:lvl1pPr>
          </a:lstStyle>
          <a:p>
            <a:r>
              <a:rPr lang="en-US"/>
              <a:t>Section Slide Title – No Image 3</a:t>
            </a:r>
          </a:p>
        </p:txBody>
      </p:sp>
    </p:spTree>
    <p:extLst>
      <p:ext uri="{BB962C8B-B14F-4D97-AF65-F5344CB8AC3E}">
        <p14:creationId xmlns:p14="http://schemas.microsoft.com/office/powerpoint/2010/main" val="3446576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 No Image 4 (Gray)">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D6D94-7519-0D3F-A2BD-E51D9819C783}"/>
              </a:ext>
            </a:extLst>
          </p:cNvPr>
          <p:cNvSpPr/>
          <p:nvPr userDrawn="1"/>
        </p:nvSpPr>
        <p:spPr>
          <a:xfrm>
            <a:off x="479685" y="6280879"/>
            <a:ext cx="3117954" cy="419724"/>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8" name="Picture 7">
            <a:extLst>
              <a:ext uri="{FF2B5EF4-FFF2-40B4-BE49-F238E27FC236}">
                <a16:creationId xmlns:a16="http://schemas.microsoft.com/office/drawing/2014/main" id="{F46D2F70-7F11-6940-AD0C-87E3660CFE4C}"/>
              </a:ext>
              <a:ext uri="{C183D7F6-B498-43B3-948B-1728B52AA6E4}">
                <adec:decorative xmlns:adec="http://schemas.microsoft.com/office/drawing/2017/decorative" val="1"/>
              </a:ext>
            </a:extLst>
          </p:cNvPr>
          <p:cNvPicPr>
            <a:picLocks noChangeAspect="1"/>
          </p:cNvPicPr>
          <p:nvPr userDrawn="1"/>
        </p:nvPicPr>
        <p:blipFill rotWithShape="1">
          <a:blip r:embed="rId2">
            <a:alphaModFix amt="12000"/>
          </a:blip>
          <a:srcRect l="24109" t="39399" r="24958"/>
          <a:stretch/>
        </p:blipFill>
        <p:spPr>
          <a:xfrm rot="-5400000">
            <a:off x="-970112" y="970117"/>
            <a:ext cx="6858000" cy="4917771"/>
          </a:xfrm>
          <a:prstGeom prst="rect">
            <a:avLst/>
          </a:prstGeom>
        </p:spPr>
      </p:pic>
      <p:sp>
        <p:nvSpPr>
          <p:cNvPr id="4" name="Rectangle 3">
            <a:extLst>
              <a:ext uri="{FF2B5EF4-FFF2-40B4-BE49-F238E27FC236}">
                <a16:creationId xmlns:a16="http://schemas.microsoft.com/office/drawing/2014/main" id="{952FA1F8-B458-5225-9537-4D763785DA47}"/>
              </a:ext>
              <a:ext uri="{C183D7F6-B498-43B3-948B-1728B52AA6E4}">
                <adec:decorative xmlns:adec="http://schemas.microsoft.com/office/drawing/2017/decorative" val="1"/>
              </a:ext>
            </a:extLst>
          </p:cNvPr>
          <p:cNvSpPr/>
          <p:nvPr userDrawn="1"/>
        </p:nvSpPr>
        <p:spPr>
          <a:xfrm>
            <a:off x="914400" y="5673723"/>
            <a:ext cx="457200" cy="91440"/>
          </a:xfrm>
          <a:prstGeom prst="rect">
            <a:avLst/>
          </a:prstGeom>
          <a:solidFill>
            <a:srgbClr val="FDDA2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7809063-098F-D102-CB2D-00EB9662A6BD}"/>
              </a:ext>
            </a:extLst>
          </p:cNvPr>
          <p:cNvSpPr>
            <a:spLocks noGrp="1"/>
          </p:cNvSpPr>
          <p:nvPr>
            <p:ph type="title" hasCustomPrompt="1"/>
          </p:nvPr>
        </p:nvSpPr>
        <p:spPr>
          <a:xfrm>
            <a:off x="914400" y="3086631"/>
            <a:ext cx="8652059" cy="2231136"/>
          </a:xfrm>
        </p:spPr>
        <p:txBody>
          <a:bodyPr anchor="b" anchorCtr="0"/>
          <a:lstStyle>
            <a:lvl1pPr>
              <a:defRPr sz="4800"/>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kumimoji="0" lang="en-US" sz="4800" b="0" i="0" u="none" strike="noStrike" kern="1200" cap="none" spc="20" normalizeH="0" baseline="0" noProof="0">
                <a:ln>
                  <a:noFill/>
                </a:ln>
                <a:solidFill>
                  <a:srgbClr val="FFFFFF"/>
                </a:solidFill>
                <a:effectLst/>
                <a:uLnTx/>
                <a:uFillTx/>
                <a:latin typeface="Gibson Book" pitchFamily="2" charset="77"/>
                <a:ea typeface="+mj-ea"/>
                <a:cs typeface="+mj-cs"/>
              </a:rPr>
              <a:t>Section Slide Title – No Image 4</a:t>
            </a:r>
          </a:p>
        </p:txBody>
      </p:sp>
    </p:spTree>
    <p:extLst>
      <p:ext uri="{BB962C8B-B14F-4D97-AF65-F5344CB8AC3E}">
        <p14:creationId xmlns:p14="http://schemas.microsoft.com/office/powerpoint/2010/main" val="35519142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 Small Image 1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8" y="300038"/>
            <a:ext cx="9758362" cy="625606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7" name="Picture Placeholder 3">
            <a:extLst>
              <a:ext uri="{FF2B5EF4-FFF2-40B4-BE49-F238E27FC236}">
                <a16:creationId xmlns:a16="http://schemas.microsoft.com/office/drawing/2014/main" id="{17A9E4F0-5166-BDDC-DE0C-4A1D5FBF28C2}"/>
              </a:ext>
              <a:ext uri="{C183D7F6-B498-43B3-948B-1728B52AA6E4}">
                <adec:decorative xmlns:adec="http://schemas.microsoft.com/office/drawing/2017/decorative" val="1"/>
              </a:ext>
            </a:extLst>
          </p:cNvPr>
          <p:cNvSpPr>
            <a:spLocks noGrp="1"/>
          </p:cNvSpPr>
          <p:nvPr>
            <p:ph type="pic" sz="quarter" idx="20" hasCustomPrompt="1"/>
          </p:nvPr>
        </p:nvSpPr>
        <p:spPr>
          <a:xfrm>
            <a:off x="7364897" y="685800"/>
            <a:ext cx="4827104" cy="5486401"/>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3" name="Text Placeholder 15">
            <a:extLst>
              <a:ext uri="{FF2B5EF4-FFF2-40B4-BE49-F238E27FC236}">
                <a16:creationId xmlns:a16="http://schemas.microsoft.com/office/drawing/2014/main" id="{56A5C4BE-095C-6CAF-73DB-C5AB483E5D75}"/>
              </a:ext>
            </a:extLst>
          </p:cNvPr>
          <p:cNvSpPr>
            <a:spLocks noGrp="1"/>
          </p:cNvSpPr>
          <p:nvPr>
            <p:ph type="body" sz="quarter" idx="19" hasCustomPrompt="1"/>
          </p:nvPr>
        </p:nvSpPr>
        <p:spPr>
          <a:xfrm>
            <a:off x="914399" y="5077795"/>
            <a:ext cx="5789408"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400" y="2688336"/>
            <a:ext cx="5788152" cy="2231136"/>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Section Slide Title – Small Image 1</a:t>
            </a:r>
          </a:p>
        </p:txBody>
      </p:sp>
    </p:spTree>
    <p:extLst>
      <p:ext uri="{BB962C8B-B14F-4D97-AF65-F5344CB8AC3E}">
        <p14:creationId xmlns:p14="http://schemas.microsoft.com/office/powerpoint/2010/main" val="53580218"/>
      </p:ext>
    </p:extLst>
  </p:cSld>
  <p:clrMapOvr>
    <a:masterClrMapping/>
  </p:clrMapOvr>
  <p:extLst>
    <p:ext uri="{DCECCB84-F9BA-43D5-87BE-67443E8EF086}">
      <p15:sldGuideLst xmlns:p15="http://schemas.microsoft.com/office/powerpoint/2012/main">
        <p15:guide id="3"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eft 2 (CapTech Blu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7190D-BD33-546C-7828-600B5B8865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0" name="Rectangle 9">
            <a:extLst>
              <a:ext uri="{FF2B5EF4-FFF2-40B4-BE49-F238E27FC236}">
                <a16:creationId xmlns:a16="http://schemas.microsoft.com/office/drawing/2014/main" id="{B15D2DCD-CC93-6E7A-D576-3E93EEDDD03E}"/>
              </a:ext>
            </a:extLst>
          </p:cNvPr>
          <p:cNvSpPr/>
          <p:nvPr userDrawn="1"/>
        </p:nvSpPr>
        <p:spPr>
          <a:xfrm>
            <a:off x="258792" y="6353602"/>
            <a:ext cx="3985404" cy="504398"/>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7" name="Logo" descr="CapTech">
            <a:extLst>
              <a:ext uri="{FF2B5EF4-FFF2-40B4-BE49-F238E27FC236}">
                <a16:creationId xmlns:a16="http://schemas.microsoft.com/office/drawing/2014/main" id="{7E95B628-27E9-60BC-8AAB-62110B41B88A}"/>
              </a:ext>
            </a:extLst>
          </p:cNvPr>
          <p:cNvPicPr>
            <a:picLocks noChangeAspect="1"/>
          </p:cNvPicPr>
          <p:nvPr userDrawn="1"/>
        </p:nvPicPr>
        <p:blipFill>
          <a:blip r:embed="rId2">
            <a:biLevel thresh="25000"/>
          </a:blip>
          <a:srcRect/>
          <a:stretch/>
        </p:blipFill>
        <p:spPr>
          <a:xfrm>
            <a:off x="10762444" y="6340389"/>
            <a:ext cx="1131575" cy="274320"/>
          </a:xfrm>
          <a:prstGeom prst="rect">
            <a:avLst/>
          </a:prstGeom>
        </p:spPr>
      </p:pic>
      <p:sp>
        <p:nvSpPr>
          <p:cNvPr id="11" name="Text Placeholder 15">
            <a:extLst>
              <a:ext uri="{FF2B5EF4-FFF2-40B4-BE49-F238E27FC236}">
                <a16:creationId xmlns:a16="http://schemas.microsoft.com/office/drawing/2014/main" id="{EB130D84-E9AB-99B8-647D-E286F6572052}"/>
              </a:ext>
            </a:extLst>
          </p:cNvPr>
          <p:cNvSpPr>
            <a:spLocks noGrp="1"/>
          </p:cNvSpPr>
          <p:nvPr>
            <p:ph type="body" sz="quarter" idx="18" hasCustomPrompt="1"/>
          </p:nvPr>
        </p:nvSpPr>
        <p:spPr>
          <a:xfrm>
            <a:off x="925039" y="5364931"/>
            <a:ext cx="10352561" cy="411643"/>
          </a:xfrm>
        </p:spPr>
        <p:txBody>
          <a:bodyPr/>
          <a:lstStyle>
            <a:lvl1pPr marL="0" indent="0">
              <a:lnSpc>
                <a:spcPct val="120000"/>
              </a:lnSpc>
              <a:spcAft>
                <a:spcPts val="0"/>
              </a:spcAft>
              <a:buNone/>
              <a:defRPr sz="1600" b="0" i="0" kern="1200" spc="0" baseline="0">
                <a:solidFill>
                  <a:schemeClr val="bg1"/>
                </a:solidFill>
                <a:latin typeface="Gibson" panose="02000000000000000000" pitchFamily="2" charset="77"/>
              </a:defRPr>
            </a:lvl1pPr>
            <a:lvl2pPr>
              <a:defRPr sz="1800"/>
            </a:lvl2pPr>
            <a:lvl3pPr>
              <a:defRPr sz="1800"/>
            </a:lvl3pPr>
            <a:lvl4pPr>
              <a:defRPr sz="1800"/>
            </a:lvl4pPr>
            <a:lvl5pPr>
              <a:defRPr sz="1800"/>
            </a:lvl5pPr>
          </a:lstStyle>
          <a:p>
            <a:pPr lvl="0"/>
            <a:r>
              <a:rPr lang="en-US"/>
              <a:t>Prepared for [Client] (Optional)</a:t>
            </a:r>
          </a:p>
        </p:txBody>
      </p:sp>
      <p:sp>
        <p:nvSpPr>
          <p:cNvPr id="3" name="Title 4">
            <a:extLst>
              <a:ext uri="{FF2B5EF4-FFF2-40B4-BE49-F238E27FC236}">
                <a16:creationId xmlns:a16="http://schemas.microsoft.com/office/drawing/2014/main" id="{0CEE576A-8E18-9F7A-8AE5-4720DC5134D7}"/>
              </a:ext>
            </a:extLst>
          </p:cNvPr>
          <p:cNvSpPr>
            <a:spLocks noGrp="1"/>
          </p:cNvSpPr>
          <p:nvPr>
            <p:ph type="title" hasCustomPrompt="1"/>
          </p:nvPr>
        </p:nvSpPr>
        <p:spPr>
          <a:xfrm>
            <a:off x="925039" y="2710520"/>
            <a:ext cx="10352561" cy="2489362"/>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Presentation Title Slide – Left 1</a:t>
            </a:r>
          </a:p>
        </p:txBody>
      </p:sp>
      <p:sp>
        <p:nvSpPr>
          <p:cNvPr id="8" name="Text Placeholder 15">
            <a:extLst>
              <a:ext uri="{FF2B5EF4-FFF2-40B4-BE49-F238E27FC236}">
                <a16:creationId xmlns:a16="http://schemas.microsoft.com/office/drawing/2014/main" id="{470DBDF0-483D-9399-31D6-5755C3CD1597}"/>
              </a:ext>
            </a:extLst>
          </p:cNvPr>
          <p:cNvSpPr>
            <a:spLocks noGrp="1"/>
          </p:cNvSpPr>
          <p:nvPr>
            <p:ph type="body" sz="quarter" idx="17" hasCustomPrompt="1"/>
          </p:nvPr>
        </p:nvSpPr>
        <p:spPr>
          <a:xfrm>
            <a:off x="1107918" y="706290"/>
            <a:ext cx="10352561" cy="278561"/>
          </a:xfrm>
        </p:spPr>
        <p:txBody>
          <a:bodyPr anchor="t" anchorCtr="0"/>
          <a:lstStyle>
            <a:lvl1pPr marL="0" indent="0">
              <a:lnSpc>
                <a:spcPct val="100000"/>
              </a:lnSpc>
              <a:spcAft>
                <a:spcPts val="0"/>
              </a:spcAft>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cxnSp>
        <p:nvCxnSpPr>
          <p:cNvPr id="6" name="Straight Arrow Connector 5">
            <a:extLst>
              <a:ext uri="{FF2B5EF4-FFF2-40B4-BE49-F238E27FC236}">
                <a16:creationId xmlns:a16="http://schemas.microsoft.com/office/drawing/2014/main" id="{3C230F08-62EA-CAE3-2524-604D50ADB111}"/>
              </a:ext>
              <a:ext uri="{C183D7F6-B498-43B3-948B-1728B52AA6E4}">
                <adec:decorative xmlns:adec="http://schemas.microsoft.com/office/drawing/2017/decorative" val="1"/>
              </a:ext>
            </a:extLst>
          </p:cNvPr>
          <p:cNvCxnSpPr>
            <a:cxnSpLocks/>
          </p:cNvCxnSpPr>
          <p:nvPr userDrawn="1"/>
        </p:nvCxnSpPr>
        <p:spPr>
          <a:xfrm>
            <a:off x="0" y="775230"/>
            <a:ext cx="924761"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74504"/>
      </p:ext>
    </p:extLst>
  </p:cSld>
  <p:clrMapOvr>
    <a:masterClrMapping/>
  </p:clrMapOvr>
  <p:extLst>
    <p:ext uri="{DCECCB84-F9BA-43D5-87BE-67443E8EF086}">
      <p15:sldGuideLst xmlns:p15="http://schemas.microsoft.com/office/powerpoint/2012/main">
        <p15:guide id="1" pos="7104">
          <p15:clr>
            <a:srgbClr val="FBAE40"/>
          </p15:clr>
        </p15:guide>
        <p15:guide id="2" pos="5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 Small Image 2 (CapTech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8" y="300038"/>
            <a:ext cx="7356452" cy="6256060"/>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8" name="Picture Placeholder 3">
            <a:extLst>
              <a:ext uri="{FF2B5EF4-FFF2-40B4-BE49-F238E27FC236}">
                <a16:creationId xmlns:a16="http://schemas.microsoft.com/office/drawing/2014/main" id="{B318583A-BCA7-33F7-DB50-37F4C51EE8C4}"/>
              </a:ext>
              <a:ext uri="{C183D7F6-B498-43B3-948B-1728B52AA6E4}">
                <adec:decorative xmlns:adec="http://schemas.microsoft.com/office/drawing/2017/decorative" val="1"/>
              </a:ext>
            </a:extLst>
          </p:cNvPr>
          <p:cNvSpPr>
            <a:spLocks noGrp="1"/>
          </p:cNvSpPr>
          <p:nvPr>
            <p:ph type="pic" sz="quarter" idx="13" hasCustomPrompt="1"/>
          </p:nvPr>
        </p:nvSpPr>
        <p:spPr>
          <a:xfrm>
            <a:off x="7364897" y="685801"/>
            <a:ext cx="4827104" cy="5486400"/>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3" name="Text Placeholder 15">
            <a:extLst>
              <a:ext uri="{FF2B5EF4-FFF2-40B4-BE49-F238E27FC236}">
                <a16:creationId xmlns:a16="http://schemas.microsoft.com/office/drawing/2014/main" id="{ADB81555-0EB0-273B-7AB8-03ED96A59EFF}"/>
              </a:ext>
            </a:extLst>
          </p:cNvPr>
          <p:cNvSpPr>
            <a:spLocks noGrp="1"/>
          </p:cNvSpPr>
          <p:nvPr>
            <p:ph type="body" sz="quarter" idx="19" hasCustomPrompt="1"/>
          </p:nvPr>
        </p:nvSpPr>
        <p:spPr>
          <a:xfrm>
            <a:off x="914400" y="5077795"/>
            <a:ext cx="5789408" cy="281404"/>
          </a:xfrm>
        </p:spPr>
        <p:txBody>
          <a:bodyPr/>
          <a:lstStyle>
            <a:lvl1pPr marL="0" indent="0" algn="l">
              <a:buNone/>
              <a:defRPr sz="1000" b="1" i="0" kern="1200"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400" y="2688336"/>
            <a:ext cx="5789408" cy="2231136"/>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Section Slide Title – Small Image 2</a:t>
            </a:r>
          </a:p>
        </p:txBody>
      </p:sp>
    </p:spTree>
    <p:extLst>
      <p:ext uri="{BB962C8B-B14F-4D97-AF65-F5344CB8AC3E}">
        <p14:creationId xmlns:p14="http://schemas.microsoft.com/office/powerpoint/2010/main" val="2713956733"/>
      </p:ext>
    </p:extLst>
  </p:cSld>
  <p:clrMapOvr>
    <a:masterClrMapping/>
  </p:clrMapOvr>
  <p:extLst>
    <p:ext uri="{DCECCB84-F9BA-43D5-87BE-67443E8EF086}">
      <p15:sldGuideLst xmlns:p15="http://schemas.microsoft.com/office/powerpoint/2012/main">
        <p15:guide id="3" pos="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 Arrow 1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8" y="685800"/>
            <a:ext cx="7661205" cy="5870298"/>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8" name="Picture Placeholder 3">
            <a:extLst>
              <a:ext uri="{FF2B5EF4-FFF2-40B4-BE49-F238E27FC236}">
                <a16:creationId xmlns:a16="http://schemas.microsoft.com/office/drawing/2014/main" id="{B318583A-BCA7-33F7-DB50-37F4C51EE8C4}"/>
              </a:ext>
              <a:ext uri="{C183D7F6-B498-43B3-948B-1728B52AA6E4}">
                <adec:decorative xmlns:adec="http://schemas.microsoft.com/office/drawing/2017/decorative" val="1"/>
              </a:ext>
            </a:extLst>
          </p:cNvPr>
          <p:cNvSpPr>
            <a:spLocks noGrp="1"/>
          </p:cNvSpPr>
          <p:nvPr>
            <p:ph type="pic" sz="quarter" idx="13" hasCustomPrompt="1"/>
          </p:nvPr>
        </p:nvSpPr>
        <p:spPr>
          <a:xfrm>
            <a:off x="6096000" y="304800"/>
            <a:ext cx="5753100" cy="5867399"/>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3" name="Text Placeholder 15">
            <a:extLst>
              <a:ext uri="{FF2B5EF4-FFF2-40B4-BE49-F238E27FC236}">
                <a16:creationId xmlns:a16="http://schemas.microsoft.com/office/drawing/2014/main" id="{8D78A0E9-5DBC-671B-B5DC-8BE85ADDE1DE}"/>
              </a:ext>
            </a:extLst>
          </p:cNvPr>
          <p:cNvSpPr>
            <a:spLocks noGrp="1"/>
          </p:cNvSpPr>
          <p:nvPr>
            <p:ph type="body" sz="quarter" idx="19" hasCustomPrompt="1"/>
          </p:nvPr>
        </p:nvSpPr>
        <p:spPr>
          <a:xfrm>
            <a:off x="922011" y="5713756"/>
            <a:ext cx="3767328"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400" y="3330808"/>
            <a:ext cx="4760844" cy="2231136"/>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Section Slide Title – Arrow 1</a:t>
            </a:r>
          </a:p>
        </p:txBody>
      </p:sp>
    </p:spTree>
    <p:extLst>
      <p:ext uri="{BB962C8B-B14F-4D97-AF65-F5344CB8AC3E}">
        <p14:creationId xmlns:p14="http://schemas.microsoft.com/office/powerpoint/2010/main" val="4186534971"/>
      </p:ext>
    </p:extLst>
  </p:cSld>
  <p:clrMapOvr>
    <a:masterClrMapping/>
  </p:clrMapOvr>
  <p:extLst>
    <p:ext uri="{DCECCB84-F9BA-43D5-87BE-67443E8EF086}">
      <p15:sldGuideLst xmlns:p15="http://schemas.microsoft.com/office/powerpoint/2012/main">
        <p15:guide id="3" pos="576">
          <p15:clr>
            <a:srgbClr val="FBAE40"/>
          </p15:clr>
        </p15:guide>
        <p15:guide id="4" pos="67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 Arrow 2 (CapTech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8" y="685800"/>
            <a:ext cx="7661205" cy="5870298"/>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8" name="Picture Placeholder 3">
            <a:extLst>
              <a:ext uri="{FF2B5EF4-FFF2-40B4-BE49-F238E27FC236}">
                <a16:creationId xmlns:a16="http://schemas.microsoft.com/office/drawing/2014/main" id="{B318583A-BCA7-33F7-DB50-37F4C51EE8C4}"/>
              </a:ext>
              <a:ext uri="{C183D7F6-B498-43B3-948B-1728B52AA6E4}">
                <adec:decorative xmlns:adec="http://schemas.microsoft.com/office/drawing/2017/decorative" val="1"/>
              </a:ext>
            </a:extLst>
          </p:cNvPr>
          <p:cNvSpPr>
            <a:spLocks noGrp="1"/>
          </p:cNvSpPr>
          <p:nvPr>
            <p:ph type="pic" sz="quarter" idx="13" hasCustomPrompt="1"/>
          </p:nvPr>
        </p:nvSpPr>
        <p:spPr>
          <a:xfrm>
            <a:off x="6096000" y="304800"/>
            <a:ext cx="5753100" cy="5867399"/>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7" name="Text Placeholder 15">
            <a:extLst>
              <a:ext uri="{FF2B5EF4-FFF2-40B4-BE49-F238E27FC236}">
                <a16:creationId xmlns:a16="http://schemas.microsoft.com/office/drawing/2014/main" id="{E71DFFC8-5BE2-2D52-C2B1-AE0364BE8F2F}"/>
              </a:ext>
            </a:extLst>
          </p:cNvPr>
          <p:cNvSpPr>
            <a:spLocks noGrp="1"/>
          </p:cNvSpPr>
          <p:nvPr>
            <p:ph type="body" sz="quarter" idx="19" hasCustomPrompt="1"/>
          </p:nvPr>
        </p:nvSpPr>
        <p:spPr>
          <a:xfrm>
            <a:off x="922011" y="5713756"/>
            <a:ext cx="3768463" cy="281404"/>
          </a:xfrm>
        </p:spPr>
        <p:txBody>
          <a:bodyPr/>
          <a:lstStyle>
            <a:lvl1pPr marL="0" indent="0" algn="l">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400" y="3328416"/>
            <a:ext cx="4760844" cy="2231136"/>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Section Slide Title – Arrow 2</a:t>
            </a:r>
          </a:p>
        </p:txBody>
      </p:sp>
    </p:spTree>
    <p:extLst>
      <p:ext uri="{BB962C8B-B14F-4D97-AF65-F5344CB8AC3E}">
        <p14:creationId xmlns:p14="http://schemas.microsoft.com/office/powerpoint/2010/main" val="4187171432"/>
      </p:ext>
    </p:extLst>
  </p:cSld>
  <p:clrMapOvr>
    <a:masterClrMapping/>
  </p:clrMapOvr>
  <p:extLst>
    <p:ext uri="{DCECCB84-F9BA-43D5-87BE-67443E8EF086}">
      <p15:sldGuideLst xmlns:p15="http://schemas.microsoft.com/office/powerpoint/2012/main">
        <p15:guide id="3" pos="576">
          <p15:clr>
            <a:srgbClr val="FBAE40"/>
          </p15:clr>
        </p15:guide>
        <p15:guide id="4" pos="67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 Long 1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7" y="3429000"/>
            <a:ext cx="9778241" cy="3127098"/>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Text Placeholder 15">
            <a:extLst>
              <a:ext uri="{FF2B5EF4-FFF2-40B4-BE49-F238E27FC236}">
                <a16:creationId xmlns:a16="http://schemas.microsoft.com/office/drawing/2014/main" id="{019D4D9D-7018-18DE-7301-B041BBA1BD5D}"/>
              </a:ext>
            </a:extLst>
          </p:cNvPr>
          <p:cNvSpPr>
            <a:spLocks noGrp="1"/>
          </p:cNvSpPr>
          <p:nvPr>
            <p:ph type="body" sz="quarter" idx="19" hasCustomPrompt="1"/>
          </p:nvPr>
        </p:nvSpPr>
        <p:spPr>
          <a:xfrm>
            <a:off x="914399" y="5713756"/>
            <a:ext cx="8806069"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399" y="4727448"/>
            <a:ext cx="8806070" cy="822960"/>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tx2"/>
                </a:solidFill>
                <a:latin typeface="Gibson Book" pitchFamily="2" charset="77"/>
              </a:defRPr>
            </a:lvl1pPr>
          </a:lstStyle>
          <a:p>
            <a:r>
              <a:rPr lang="en-US"/>
              <a:t>Section Slide Title – Long 1</a:t>
            </a:r>
          </a:p>
        </p:txBody>
      </p:sp>
      <p:sp>
        <p:nvSpPr>
          <p:cNvPr id="8" name="Picture Placeholder 3">
            <a:extLst>
              <a:ext uri="{FF2B5EF4-FFF2-40B4-BE49-F238E27FC236}">
                <a16:creationId xmlns:a16="http://schemas.microsoft.com/office/drawing/2014/main" id="{B318583A-BCA7-33F7-DB50-37F4C51EE8C4}"/>
              </a:ext>
              <a:ext uri="{C183D7F6-B498-43B3-948B-1728B52AA6E4}">
                <adec:decorative xmlns:adec="http://schemas.microsoft.com/office/drawing/2017/decorative" val="1"/>
              </a:ext>
            </a:extLst>
          </p:cNvPr>
          <p:cNvSpPr>
            <a:spLocks noGrp="1"/>
          </p:cNvSpPr>
          <p:nvPr>
            <p:ph type="pic" sz="quarter" idx="13" hasCustomPrompt="1"/>
          </p:nvPr>
        </p:nvSpPr>
        <p:spPr>
          <a:xfrm>
            <a:off x="914399" y="304800"/>
            <a:ext cx="10977564" cy="4118112"/>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Tree>
    <p:extLst>
      <p:ext uri="{BB962C8B-B14F-4D97-AF65-F5344CB8AC3E}">
        <p14:creationId xmlns:p14="http://schemas.microsoft.com/office/powerpoint/2010/main" val="1162032442"/>
      </p:ext>
    </p:extLst>
  </p:cSld>
  <p:clrMapOvr>
    <a:masterClrMapping/>
  </p:clrMapOvr>
  <p:extLst>
    <p:ext uri="{DCECCB84-F9BA-43D5-87BE-67443E8EF086}">
      <p15:sldGuideLst xmlns:p15="http://schemas.microsoft.com/office/powerpoint/2012/main">
        <p15:guide id="1" orient="horz" pos="4320">
          <p15:clr>
            <a:srgbClr val="FBAE40"/>
          </p15:clr>
        </p15:guide>
        <p15:guide id="3" pos="576">
          <p15:clr>
            <a:srgbClr val="FBAE40"/>
          </p15:clr>
        </p15:guide>
        <p15:guide id="4" pos="67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 Long 2 (CapTech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D6EA82-041E-697C-49A9-3CEA39526D5F}"/>
              </a:ext>
              <a:ext uri="{C183D7F6-B498-43B3-948B-1728B52AA6E4}">
                <adec:decorative xmlns:adec="http://schemas.microsoft.com/office/drawing/2017/decorative" val="1"/>
              </a:ext>
            </a:extLst>
          </p:cNvPr>
          <p:cNvSpPr/>
          <p:nvPr userDrawn="1"/>
        </p:nvSpPr>
        <p:spPr>
          <a:xfrm>
            <a:off x="300037" y="3429000"/>
            <a:ext cx="9778241" cy="3127098"/>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Text Placeholder 15">
            <a:extLst>
              <a:ext uri="{FF2B5EF4-FFF2-40B4-BE49-F238E27FC236}">
                <a16:creationId xmlns:a16="http://schemas.microsoft.com/office/drawing/2014/main" id="{FAB98B68-4CFD-6A3F-8B8F-5D74E930DCEB}"/>
              </a:ext>
            </a:extLst>
          </p:cNvPr>
          <p:cNvSpPr>
            <a:spLocks noGrp="1"/>
          </p:cNvSpPr>
          <p:nvPr>
            <p:ph type="body" sz="quarter" idx="19" hasCustomPrompt="1"/>
          </p:nvPr>
        </p:nvSpPr>
        <p:spPr>
          <a:xfrm>
            <a:off x="914401" y="5713756"/>
            <a:ext cx="8806069" cy="281404"/>
          </a:xfrm>
        </p:spPr>
        <p:txBody>
          <a:bodyPr/>
          <a:lstStyle>
            <a:lvl1pPr marL="0" indent="0" algn="l">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4" name="Title 4">
            <a:extLst>
              <a:ext uri="{FF2B5EF4-FFF2-40B4-BE49-F238E27FC236}">
                <a16:creationId xmlns:a16="http://schemas.microsoft.com/office/drawing/2014/main" id="{D6FF6D52-DEE1-6969-4833-C705609F2408}"/>
              </a:ext>
            </a:extLst>
          </p:cNvPr>
          <p:cNvSpPr>
            <a:spLocks noGrp="1"/>
          </p:cNvSpPr>
          <p:nvPr>
            <p:ph type="title" hasCustomPrompt="1"/>
          </p:nvPr>
        </p:nvSpPr>
        <p:spPr>
          <a:xfrm>
            <a:off x="914401" y="4727448"/>
            <a:ext cx="8805672" cy="822960"/>
          </a:xfrm>
        </p:spPr>
        <p:txBody>
          <a:bodyPr anchor="b">
            <a:noAutofit/>
          </a:bodyPr>
          <a:lstStyle>
            <a:lvl1pPr marL="0" marR="0" indent="0" algn="l"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Section Slide Title – Long 2</a:t>
            </a:r>
          </a:p>
        </p:txBody>
      </p:sp>
      <p:sp>
        <p:nvSpPr>
          <p:cNvPr id="2" name="Picture Placeholder 3">
            <a:extLst>
              <a:ext uri="{FF2B5EF4-FFF2-40B4-BE49-F238E27FC236}">
                <a16:creationId xmlns:a16="http://schemas.microsoft.com/office/drawing/2014/main" id="{32B49C33-571A-9C22-1F70-651561CEA5E0}"/>
              </a:ext>
              <a:ext uri="{C183D7F6-B498-43B3-948B-1728B52AA6E4}">
                <adec:decorative xmlns:adec="http://schemas.microsoft.com/office/drawing/2017/decorative" val="1"/>
              </a:ext>
            </a:extLst>
          </p:cNvPr>
          <p:cNvSpPr>
            <a:spLocks noGrp="1"/>
          </p:cNvSpPr>
          <p:nvPr>
            <p:ph type="pic" sz="quarter" idx="13" hasCustomPrompt="1"/>
          </p:nvPr>
        </p:nvSpPr>
        <p:spPr>
          <a:xfrm>
            <a:off x="914399" y="304800"/>
            <a:ext cx="10977564" cy="4118112"/>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Tree>
    <p:extLst>
      <p:ext uri="{BB962C8B-B14F-4D97-AF65-F5344CB8AC3E}">
        <p14:creationId xmlns:p14="http://schemas.microsoft.com/office/powerpoint/2010/main" val="958702531"/>
      </p:ext>
    </p:extLst>
  </p:cSld>
  <p:clrMapOvr>
    <a:masterClrMapping/>
  </p:clrMapOvr>
  <p:extLst>
    <p:ext uri="{DCECCB84-F9BA-43D5-87BE-67443E8EF086}">
      <p15:sldGuideLst xmlns:p15="http://schemas.microsoft.com/office/powerpoint/2012/main">
        <p15:guide id="3" pos="5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351BE10D-8724-9EF5-9AAB-C2BF34FFBA38}"/>
              </a:ext>
            </a:extLst>
          </p:cNvPr>
          <p:cNvSpPr>
            <a:spLocks noGrp="1"/>
          </p:cNvSpPr>
          <p:nvPr>
            <p:ph type="title" hasCustomPrompt="1"/>
          </p:nvPr>
        </p:nvSpPr>
        <p:spPr>
          <a:xfrm>
            <a:off x="612648" y="685800"/>
            <a:ext cx="10972800" cy="430887"/>
          </a:xfrm>
          <a:prstGeom prst="rect">
            <a:avLst/>
          </a:prstGeom>
        </p:spPr>
        <p:txBody>
          <a:bodyPr vert="horz" lIns="0" tIns="0" rIns="0" bIns="0" rtlCol="0" anchor="t" anchorCtr="0">
            <a:noAutofit/>
          </a:bodyPr>
          <a:lstStyle>
            <a:lvl1pPr>
              <a:defRPr baseline="0"/>
            </a:lvl1pPr>
          </a:lstStyle>
          <a:p>
            <a:r>
              <a:rPr lang="en-US"/>
              <a:t>Content Slide Title – Title Only</a:t>
            </a:r>
          </a:p>
        </p:txBody>
      </p:sp>
    </p:spTree>
    <p:extLst>
      <p:ext uri="{BB962C8B-B14F-4D97-AF65-F5344CB8AC3E}">
        <p14:creationId xmlns:p14="http://schemas.microsoft.com/office/powerpoint/2010/main" val="1236744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Title with Line">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22432A2-90C0-7145-B85E-104A7329828A}"/>
              </a:ext>
            </a:extLst>
          </p:cNvPr>
          <p:cNvSpPr>
            <a:spLocks noGrp="1"/>
          </p:cNvSpPr>
          <p:nvPr>
            <p:ph type="title" hasCustomPrompt="1"/>
          </p:nvPr>
        </p:nvSpPr>
        <p:spPr>
          <a:xfrm>
            <a:off x="609600" y="1097280"/>
            <a:ext cx="10972800" cy="429768"/>
          </a:xfrm>
        </p:spPr>
        <p:txBody>
          <a:bodyPr lIns="0" tIns="0" rIns="0" bIns="0" anchor="t" anchorCtr="0">
            <a:noAutofit/>
          </a:bodyPr>
          <a:lstStyle>
            <a:lvl1pPr>
              <a:defRPr sz="2800">
                <a:solidFill>
                  <a:schemeClr val="tx2"/>
                </a:solidFill>
              </a:defRPr>
            </a:lvl1pPr>
          </a:lstStyle>
          <a:p>
            <a:r>
              <a:rPr lang="en-US"/>
              <a:t>Content Slide Title – Title with Line</a:t>
            </a:r>
          </a:p>
        </p:txBody>
      </p:sp>
      <p:sp>
        <p:nvSpPr>
          <p:cNvPr id="4" name="Rectangle 3">
            <a:extLst>
              <a:ext uri="{FF2B5EF4-FFF2-40B4-BE49-F238E27FC236}">
                <a16:creationId xmlns:a16="http://schemas.microsoft.com/office/drawing/2014/main" id="{99EDC0DB-E74F-1E5A-24D1-29F215F422FD}"/>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57483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itle with Large Descripti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B4AC1774-F17A-B34C-A218-6526F366A6C1}"/>
              </a:ext>
            </a:extLst>
          </p:cNvPr>
          <p:cNvSpPr>
            <a:spLocks noGrp="1"/>
          </p:cNvSpPr>
          <p:nvPr>
            <p:ph type="body" sz="quarter" idx="79" hasCustomPrompt="1"/>
          </p:nvPr>
        </p:nvSpPr>
        <p:spPr>
          <a:xfrm>
            <a:off x="609600" y="1323670"/>
            <a:ext cx="10972800" cy="566309"/>
          </a:xfrm>
        </p:spPr>
        <p:txBody>
          <a:bodyPr anchor="t" anchorCtr="0">
            <a:noAutofit/>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p:txBody>
      </p:sp>
      <p:sp>
        <p:nvSpPr>
          <p:cNvPr id="4" name="Title Placeholder 3">
            <a:extLst>
              <a:ext uri="{FF2B5EF4-FFF2-40B4-BE49-F238E27FC236}">
                <a16:creationId xmlns:a16="http://schemas.microsoft.com/office/drawing/2014/main" id="{5D2A7835-0659-2429-1D2F-A1DEE99E9CB5}"/>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lvl1pPr>
              <a:defRPr baseline="0"/>
            </a:lvl1pPr>
          </a:lstStyle>
          <a:p>
            <a:r>
              <a:rPr lang="en-US"/>
              <a:t>Content Slide Title – Title with Large Description</a:t>
            </a:r>
          </a:p>
        </p:txBody>
      </p:sp>
    </p:spTree>
    <p:extLst>
      <p:ext uri="{BB962C8B-B14F-4D97-AF65-F5344CB8AC3E}">
        <p14:creationId xmlns:p14="http://schemas.microsoft.com/office/powerpoint/2010/main" val="3550898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Title with Small Description">
    <p:spTree>
      <p:nvGrpSpPr>
        <p:cNvPr id="1" name=""/>
        <p:cNvGrpSpPr/>
        <p:nvPr/>
      </p:nvGrpSpPr>
      <p:grpSpPr>
        <a:xfrm>
          <a:off x="0" y="0"/>
          <a:ext cx="0" cy="0"/>
          <a:chOff x="0" y="0"/>
          <a:chExt cx="0" cy="0"/>
        </a:xfrm>
      </p:grpSpPr>
      <p:sp>
        <p:nvSpPr>
          <p:cNvPr id="3" name="Text Placeholder 26">
            <a:extLst>
              <a:ext uri="{FF2B5EF4-FFF2-40B4-BE49-F238E27FC236}">
                <a16:creationId xmlns:a16="http://schemas.microsoft.com/office/drawing/2014/main" id="{B4AC1774-F17A-B34C-A218-6526F366A6C1}"/>
              </a:ext>
            </a:extLst>
          </p:cNvPr>
          <p:cNvSpPr>
            <a:spLocks noGrp="1"/>
          </p:cNvSpPr>
          <p:nvPr>
            <p:ph type="body" sz="quarter" idx="79" hasCustomPrompt="1"/>
          </p:nvPr>
        </p:nvSpPr>
        <p:spPr>
          <a:xfrm>
            <a:off x="609600" y="1323670"/>
            <a:ext cx="10972800" cy="424732"/>
          </a:xfrm>
        </p:spPr>
        <p:txBody>
          <a:bodyPr anchor="t" anchorCtr="0">
            <a:noAutofit/>
          </a:bodyPr>
          <a:lstStyle>
            <a:lvl1pPr marL="0" indent="0" algn="l">
              <a:lnSpc>
                <a:spcPct val="120000"/>
              </a:lnSpc>
              <a:spcAft>
                <a:spcPts val="0"/>
              </a:spcAft>
              <a:buNone/>
              <a:defRPr sz="1200" baseline="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p:txBody>
      </p:sp>
      <p:sp>
        <p:nvSpPr>
          <p:cNvPr id="2" name="Title Placeholder 3">
            <a:extLst>
              <a:ext uri="{FF2B5EF4-FFF2-40B4-BE49-F238E27FC236}">
                <a16:creationId xmlns:a16="http://schemas.microsoft.com/office/drawing/2014/main" id="{21608F79-1C7B-1C3D-933A-2322A8540DB6}"/>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lvl1pPr>
              <a:defRPr baseline="0"/>
            </a:lvl1pPr>
          </a:lstStyle>
          <a:p>
            <a:r>
              <a:rPr lang="en-US"/>
              <a:t>Content Slide Title – Title with Small Description</a:t>
            </a:r>
          </a:p>
        </p:txBody>
      </p:sp>
    </p:spTree>
    <p:extLst>
      <p:ext uri="{BB962C8B-B14F-4D97-AF65-F5344CB8AC3E}">
        <p14:creationId xmlns:p14="http://schemas.microsoft.com/office/powerpoint/2010/main" val="322314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Overview Left">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E869AD0-0347-160A-6938-5FF63D1FF663}"/>
              </a:ext>
            </a:extLst>
          </p:cNvPr>
          <p:cNvSpPr>
            <a:spLocks noGrp="1"/>
          </p:cNvSpPr>
          <p:nvPr>
            <p:ph type="body" sz="quarter" idx="70" hasCustomPrompt="1"/>
          </p:nvPr>
        </p:nvSpPr>
        <p:spPr>
          <a:xfrm>
            <a:off x="1134257" y="3697341"/>
            <a:ext cx="7172324" cy="2474859"/>
          </a:xfrm>
        </p:spPr>
        <p:txBody>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Insert your executive summary here. This slide helps align priorities, reassure stakeholders, and give an overview of the presentation’s purpose.</a:t>
            </a:r>
          </a:p>
        </p:txBody>
      </p:sp>
      <p:sp>
        <p:nvSpPr>
          <p:cNvPr id="3" name="Title Placeholder 3">
            <a:extLst>
              <a:ext uri="{FF2B5EF4-FFF2-40B4-BE49-F238E27FC236}">
                <a16:creationId xmlns:a16="http://schemas.microsoft.com/office/drawing/2014/main" id="{0C1004E2-A0EF-4BE4-85A2-C560BF169AF1}"/>
              </a:ext>
              <a:ext uri="{C183D7F6-B498-43B3-948B-1728B52AA6E4}">
                <adec:decorative xmlns:adec="http://schemas.microsoft.com/office/drawing/2017/decorative" val="1"/>
              </a:ext>
            </a:extLst>
          </p:cNvPr>
          <p:cNvSpPr>
            <a:spLocks noGrp="1"/>
          </p:cNvSpPr>
          <p:nvPr>
            <p:ph type="title" hasCustomPrompt="1"/>
          </p:nvPr>
        </p:nvSpPr>
        <p:spPr>
          <a:xfrm>
            <a:off x="304800" y="685800"/>
            <a:ext cx="11582400" cy="2743200"/>
          </a:xfrm>
          <a:prstGeom prst="rect">
            <a:avLst/>
          </a:prstGeom>
        </p:spPr>
        <p:txBody>
          <a:bodyPr vert="horz" lIns="0" tIns="0" rIns="0" bIns="0" rtlCol="0" anchor="t" anchorCtr="0">
            <a:noAutofit/>
          </a:bodyPr>
          <a:lstStyle>
            <a:lvl1pPr marL="0" marR="0" indent="0" algn="l" defTabSz="914377" rtl="0" eaLnBrk="1" fontAlgn="auto" latinLnBrk="0" hangingPunct="1">
              <a:lnSpc>
                <a:spcPct val="100000"/>
              </a:lnSpc>
              <a:spcBef>
                <a:spcPct val="0"/>
              </a:spcBef>
              <a:spcAft>
                <a:spcPts val="800"/>
              </a:spcAft>
              <a:buClrTx/>
              <a:buSzTx/>
              <a:buFontTx/>
              <a:buNone/>
              <a:tabLst/>
              <a:defRPr lang="en-US" sz="20000" b="1" i="0" kern="1200" spc="20" baseline="0" dirty="0">
                <a:solidFill>
                  <a:schemeClr val="bg2"/>
                </a:solidFill>
                <a:latin typeface="Gibson SemiBold" panose="02000000000000000000" pitchFamily="2" charset="77"/>
                <a:ea typeface="+mj-ea"/>
                <a:cs typeface="+mj-cs"/>
              </a:defRPr>
            </a:lvl1pPr>
          </a:lstStyle>
          <a:p>
            <a:r>
              <a:rPr lang="en-US"/>
              <a:t>Overview</a:t>
            </a:r>
          </a:p>
        </p:txBody>
      </p:sp>
      <p:sp>
        <p:nvSpPr>
          <p:cNvPr id="34" name="Text Placeholder 33">
            <a:extLst>
              <a:ext uri="{FF2B5EF4-FFF2-40B4-BE49-F238E27FC236}">
                <a16:creationId xmlns:a16="http://schemas.microsoft.com/office/drawing/2014/main" id="{7FDEF446-A102-325D-2709-0544DF36F4B4}"/>
              </a:ext>
            </a:extLst>
          </p:cNvPr>
          <p:cNvSpPr>
            <a:spLocks noGrp="1"/>
          </p:cNvSpPr>
          <p:nvPr>
            <p:ph type="body" sz="quarter" idx="71" hasCustomPrompt="1"/>
          </p:nvPr>
        </p:nvSpPr>
        <p:spPr>
          <a:xfrm>
            <a:off x="1134257" y="2627078"/>
            <a:ext cx="7172325" cy="893763"/>
          </a:xfrm>
        </p:spPr>
        <p:txBody>
          <a:bodyPr anchor="b"/>
          <a:lstStyle>
            <a:lvl1pPr marL="0" marR="0" indent="0" algn="l" defTabSz="914377" rtl="0" eaLnBrk="1" fontAlgn="auto" latinLnBrk="0" hangingPunct="1">
              <a:lnSpc>
                <a:spcPct val="100000"/>
              </a:lnSpc>
              <a:spcBef>
                <a:spcPct val="0"/>
              </a:spcBef>
              <a:spcAft>
                <a:spcPts val="800"/>
              </a:spcAft>
              <a:buClrTx/>
              <a:buSzTx/>
              <a:buFontTx/>
              <a:buNone/>
              <a:tabLst/>
              <a:defRPr lang="en-US" sz="48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Overview</a:t>
            </a:r>
          </a:p>
        </p:txBody>
      </p:sp>
    </p:spTree>
    <p:extLst>
      <p:ext uri="{BB962C8B-B14F-4D97-AF65-F5344CB8AC3E}">
        <p14:creationId xmlns:p14="http://schemas.microsoft.com/office/powerpoint/2010/main" val="19621165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enter 1 (Whit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C249E7AB-486E-5629-FE33-D939179C9BFB}"/>
              </a:ext>
              <a:ext uri="{C183D7F6-B498-43B3-948B-1728B52AA6E4}">
                <adec:decorative xmlns:adec="http://schemas.microsoft.com/office/drawing/2017/decorative" val="1"/>
              </a:ext>
            </a:extLst>
          </p:cNvPr>
          <p:cNvSpPr/>
          <p:nvPr userDrawn="1"/>
        </p:nvSpPr>
        <p:spPr>
          <a:xfrm flipV="1">
            <a:off x="0" y="-1"/>
            <a:ext cx="12192000" cy="6857999"/>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latin typeface="Gibson" panose="02000000000000000000" pitchFamily="2" charset="77"/>
            </a:endParaRPr>
          </a:p>
        </p:txBody>
      </p:sp>
      <p:sp>
        <p:nvSpPr>
          <p:cNvPr id="7" name="Background">
            <a:extLst>
              <a:ext uri="{FF2B5EF4-FFF2-40B4-BE49-F238E27FC236}">
                <a16:creationId xmlns:a16="http://schemas.microsoft.com/office/drawing/2014/main" id="{17E90B75-B958-74B1-5DCE-B8F9878AB16E}"/>
              </a:ext>
              <a:ext uri="{C183D7F6-B498-43B3-948B-1728B52AA6E4}">
                <adec:decorative xmlns:adec="http://schemas.microsoft.com/office/drawing/2017/decorative" val="1"/>
              </a:ext>
            </a:extLst>
          </p:cNvPr>
          <p:cNvSpPr/>
          <p:nvPr userDrawn="1"/>
        </p:nvSpPr>
        <p:spPr>
          <a:xfrm flipV="1">
            <a:off x="0" y="0"/>
            <a:ext cx="12192000" cy="1591771"/>
          </a:xfrm>
          <a:prstGeom prst="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latin typeface="Gibson" panose="02000000000000000000" pitchFamily="2" charset="77"/>
            </a:endParaRPr>
          </a:p>
        </p:txBody>
      </p:sp>
      <p:pic>
        <p:nvPicPr>
          <p:cNvPr id="2" name="Logo" descr="CapTech">
            <a:extLst>
              <a:ext uri="{FF2B5EF4-FFF2-40B4-BE49-F238E27FC236}">
                <a16:creationId xmlns:a16="http://schemas.microsoft.com/office/drawing/2014/main" id="{2C69D943-1A37-9513-8518-9A21BFDB17A7}"/>
              </a:ext>
            </a:extLst>
          </p:cNvPr>
          <p:cNvPicPr>
            <a:picLocks noChangeAspect="1"/>
          </p:cNvPicPr>
          <p:nvPr userDrawn="1"/>
        </p:nvPicPr>
        <p:blipFill>
          <a:blip r:embed="rId2"/>
          <a:srcRect/>
          <a:stretch/>
        </p:blipFill>
        <p:spPr>
          <a:xfrm>
            <a:off x="5530214" y="5964622"/>
            <a:ext cx="1131573" cy="274320"/>
          </a:xfrm>
          <a:prstGeom prst="rect">
            <a:avLst/>
          </a:prstGeom>
        </p:spPr>
      </p:pic>
      <p:sp>
        <p:nvSpPr>
          <p:cNvPr id="9" name="Rectangle 8">
            <a:extLst>
              <a:ext uri="{FF2B5EF4-FFF2-40B4-BE49-F238E27FC236}">
                <a16:creationId xmlns:a16="http://schemas.microsoft.com/office/drawing/2014/main" id="{B0EA45BA-9538-8B0C-57DE-98A2FDD307CE}"/>
              </a:ext>
              <a:ext uri="{C183D7F6-B498-43B3-948B-1728B52AA6E4}">
                <adec:decorative xmlns:adec="http://schemas.microsoft.com/office/drawing/2017/decorative" val="1"/>
              </a:ext>
            </a:extLst>
          </p:cNvPr>
          <p:cNvSpPr/>
          <p:nvPr userDrawn="1"/>
        </p:nvSpPr>
        <p:spPr>
          <a:xfrm>
            <a:off x="5867400" y="5541170"/>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9E3757F-0D6B-913E-9311-27A21A90AA83}"/>
              </a:ext>
            </a:extLst>
          </p:cNvPr>
          <p:cNvSpPr>
            <a:spLocks noGrp="1"/>
          </p:cNvSpPr>
          <p:nvPr>
            <p:ph type="body" sz="quarter" idx="18" hasCustomPrompt="1"/>
          </p:nvPr>
        </p:nvSpPr>
        <p:spPr>
          <a:xfrm>
            <a:off x="2455061" y="4559114"/>
            <a:ext cx="7293162" cy="411643"/>
          </a:xfrm>
        </p:spPr>
        <p:txBody>
          <a:bodyPr/>
          <a:lstStyle>
            <a:lvl1pPr marL="0" indent="0" algn="ctr">
              <a:lnSpc>
                <a:spcPct val="120000"/>
              </a:lnSpc>
              <a:spcAft>
                <a:spcPts val="0"/>
              </a:spcAft>
              <a:buNone/>
              <a:defRPr sz="1600" b="0" i="0" kern="1200" spc="0" baseline="0">
                <a:solidFill>
                  <a:schemeClr val="tx1"/>
                </a:solidFill>
                <a:latin typeface="Gibson" panose="02000000000000000000" pitchFamily="2" charset="77"/>
              </a:defRPr>
            </a:lvl1pPr>
            <a:lvl2pPr>
              <a:defRPr sz="1800"/>
            </a:lvl2pPr>
            <a:lvl3pPr>
              <a:defRPr sz="1800"/>
            </a:lvl3pPr>
            <a:lvl4pPr>
              <a:defRPr sz="1800"/>
            </a:lvl4pPr>
            <a:lvl5pPr>
              <a:defRPr sz="1800"/>
            </a:lvl5pPr>
          </a:lstStyle>
          <a:p>
            <a:pPr lvl="0"/>
            <a:r>
              <a:rPr lang="en-US"/>
              <a:t>Prepared for [Client] (Optional)</a:t>
            </a:r>
          </a:p>
        </p:txBody>
      </p:sp>
      <p:sp>
        <p:nvSpPr>
          <p:cNvPr id="4" name="Title 4">
            <a:extLst>
              <a:ext uri="{FF2B5EF4-FFF2-40B4-BE49-F238E27FC236}">
                <a16:creationId xmlns:a16="http://schemas.microsoft.com/office/drawing/2014/main" id="{700F89B2-B2D3-2321-5B40-B22A4B4831F1}"/>
              </a:ext>
            </a:extLst>
          </p:cNvPr>
          <p:cNvSpPr>
            <a:spLocks noGrp="1"/>
          </p:cNvSpPr>
          <p:nvPr>
            <p:ph type="title" hasCustomPrompt="1"/>
          </p:nvPr>
        </p:nvSpPr>
        <p:spPr>
          <a:xfrm>
            <a:off x="2455060" y="2511845"/>
            <a:ext cx="7293168" cy="1736011"/>
          </a:xfrm>
        </p:spPr>
        <p:txBody>
          <a:bodyPr anchor="t" anchorCtr="0">
            <a:noAutofit/>
          </a:bodyPr>
          <a:lstStyle>
            <a:lvl1pPr marL="0" marR="0" indent="0" algn="ctr" defTabSz="914377" rtl="0" eaLnBrk="1" fontAlgn="auto" latinLnBrk="0" hangingPunct="1">
              <a:lnSpc>
                <a:spcPct val="100000"/>
              </a:lnSpc>
              <a:spcBef>
                <a:spcPct val="0"/>
              </a:spcBef>
              <a:spcAft>
                <a:spcPts val="0"/>
              </a:spcAft>
              <a:buClrTx/>
              <a:buSzTx/>
              <a:buFontTx/>
              <a:buNone/>
              <a:tabLst/>
              <a:defRPr sz="4800" b="0" i="0" baseline="0">
                <a:solidFill>
                  <a:schemeClr val="tx2"/>
                </a:solidFill>
                <a:latin typeface="Gibson Book" pitchFamily="2" charset="77"/>
              </a:defRPr>
            </a:lvl1pPr>
          </a:lstStyle>
          <a:p>
            <a:r>
              <a:rPr lang="en-US"/>
              <a:t>Presentation Title Slide –  Center 1</a:t>
            </a:r>
          </a:p>
        </p:txBody>
      </p:sp>
      <p:cxnSp>
        <p:nvCxnSpPr>
          <p:cNvPr id="11" name="Straight Arrow Connector 10">
            <a:extLst>
              <a:ext uri="{FF2B5EF4-FFF2-40B4-BE49-F238E27FC236}">
                <a16:creationId xmlns:a16="http://schemas.microsoft.com/office/drawing/2014/main" id="{192FA4CB-0B8E-C2D7-B7F5-EB4F9EDE7916}"/>
              </a:ext>
              <a:ext uri="{C183D7F6-B498-43B3-948B-1728B52AA6E4}">
                <adec:decorative xmlns:adec="http://schemas.microsoft.com/office/drawing/2017/decorative" val="1"/>
              </a:ext>
            </a:extLst>
          </p:cNvPr>
          <p:cNvCxnSpPr>
            <a:cxnSpLocks/>
          </p:cNvCxnSpPr>
          <p:nvPr userDrawn="1"/>
        </p:nvCxnSpPr>
        <p:spPr>
          <a:xfrm>
            <a:off x="6095999" y="1145789"/>
            <a:ext cx="5645" cy="102952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696EAC3-33C8-89E8-6814-BED9DD39C955}"/>
              </a:ext>
            </a:extLst>
          </p:cNvPr>
          <p:cNvSpPr>
            <a:spLocks noGrp="1"/>
          </p:cNvSpPr>
          <p:nvPr>
            <p:ph type="body" sz="quarter" idx="17" hasCustomPrompt="1"/>
          </p:nvPr>
        </p:nvSpPr>
        <p:spPr>
          <a:xfrm>
            <a:off x="919719" y="692222"/>
            <a:ext cx="10352561" cy="278561"/>
          </a:xfrm>
        </p:spPr>
        <p:txBody>
          <a:bodyPr anchor="t" anchorCtr="0"/>
          <a:lstStyle>
            <a:lvl1pPr marL="0" indent="0" algn="ctr">
              <a:lnSpc>
                <a:spcPct val="100000"/>
              </a:lnSpc>
              <a:spcAft>
                <a:spcPts val="0"/>
              </a:spcAft>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spTree>
    <p:extLst>
      <p:ext uri="{BB962C8B-B14F-4D97-AF65-F5344CB8AC3E}">
        <p14:creationId xmlns:p14="http://schemas.microsoft.com/office/powerpoint/2010/main" val="64700451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Overview Left with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316003-798D-0C45-B783-FADD3FF2DCF6}"/>
              </a:ext>
              <a:ext uri="{C183D7F6-B498-43B3-948B-1728B52AA6E4}">
                <adec:decorative xmlns:adec="http://schemas.microsoft.com/office/drawing/2017/decorative" val="1"/>
              </a:ext>
            </a:extLst>
          </p:cNvPr>
          <p:cNvSpPr/>
          <p:nvPr userDrawn="1"/>
        </p:nvSpPr>
        <p:spPr>
          <a:xfrm>
            <a:off x="7623424" y="0"/>
            <a:ext cx="45685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Logo">
            <a:extLst>
              <a:ext uri="{FF2B5EF4-FFF2-40B4-BE49-F238E27FC236}">
                <a16:creationId xmlns:a16="http://schemas.microsoft.com/office/drawing/2014/main" id="{EBB7BBB2-4383-23F0-5942-767FE5D36B29}"/>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lum bright="100000"/>
          </a:blip>
          <a:srcRect/>
          <a:stretch/>
        </p:blipFill>
        <p:spPr>
          <a:xfrm>
            <a:off x="10693685" y="6392510"/>
            <a:ext cx="888715" cy="215445"/>
          </a:xfrm>
          <a:prstGeom prst="rect">
            <a:avLst/>
          </a:prstGeom>
        </p:spPr>
      </p:pic>
      <p:sp>
        <p:nvSpPr>
          <p:cNvPr id="10" name="Text Placeholder 15">
            <a:extLst>
              <a:ext uri="{FF2B5EF4-FFF2-40B4-BE49-F238E27FC236}">
                <a16:creationId xmlns:a16="http://schemas.microsoft.com/office/drawing/2014/main" id="{65102A22-84B5-4756-F3A3-C1EF1E96D287}"/>
              </a:ext>
            </a:extLst>
          </p:cNvPr>
          <p:cNvSpPr>
            <a:spLocks noGrp="1"/>
          </p:cNvSpPr>
          <p:nvPr>
            <p:ph type="body" sz="quarter" idx="72" hasCustomPrompt="1"/>
          </p:nvPr>
        </p:nvSpPr>
        <p:spPr>
          <a:xfrm>
            <a:off x="8181838" y="2436726"/>
            <a:ext cx="3451747" cy="3705739"/>
          </a:xfrm>
        </p:spPr>
        <p:txBody>
          <a:bodyPr>
            <a:noAutofit/>
          </a:bodyPr>
          <a:lstStyle>
            <a:lvl1pPr marL="0" indent="0" algn="ctr">
              <a:lnSpc>
                <a:spcPct val="120000"/>
              </a:lnSpc>
              <a:spcAft>
                <a:spcPts val="1200"/>
              </a:spcAft>
              <a:buNone/>
              <a:defRPr sz="1600" b="0" i="0" kern="1200" cap="none" spc="0" baseline="0">
                <a:solidFill>
                  <a:schemeClr val="bg1"/>
                </a:solidFill>
                <a:latin typeface="Gibson" panose="02000000000000000000" pitchFamily="2" charset="77"/>
              </a:defRPr>
            </a:lvl1pPr>
            <a:lvl2pPr>
              <a:defRPr sz="1800"/>
            </a:lvl2pPr>
            <a:lvl3pPr>
              <a:defRPr sz="1800"/>
            </a:lvl3pPr>
            <a:lvl4pPr>
              <a:defRPr sz="1800"/>
            </a:lvl4pPr>
            <a:lvl5pPr>
              <a:defRPr sz="1800"/>
            </a:lvl5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p:txBody>
      </p:sp>
      <p:sp>
        <p:nvSpPr>
          <p:cNvPr id="2" name="Text Placeholder 15">
            <a:extLst>
              <a:ext uri="{FF2B5EF4-FFF2-40B4-BE49-F238E27FC236}">
                <a16:creationId xmlns:a16="http://schemas.microsoft.com/office/drawing/2014/main" id="{5908FDAE-CC33-0662-D87B-E0046AEEF2A1}"/>
              </a:ext>
            </a:extLst>
          </p:cNvPr>
          <p:cNvSpPr>
            <a:spLocks noGrp="1"/>
          </p:cNvSpPr>
          <p:nvPr>
            <p:ph type="body" sz="quarter" idx="60" hasCustomPrompt="1"/>
          </p:nvPr>
        </p:nvSpPr>
        <p:spPr>
          <a:xfrm>
            <a:off x="8181838" y="1226107"/>
            <a:ext cx="3451747" cy="281404"/>
          </a:xfrm>
        </p:spPr>
        <p:txBody>
          <a:bodyPr/>
          <a:lstStyle>
            <a:lvl1pPr marL="0" indent="0" algn="ctr">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OUR SERVICES</a:t>
            </a:r>
          </a:p>
        </p:txBody>
      </p:sp>
      <p:sp>
        <p:nvSpPr>
          <p:cNvPr id="11" name="Text Placeholder 15">
            <a:extLst>
              <a:ext uri="{FF2B5EF4-FFF2-40B4-BE49-F238E27FC236}">
                <a16:creationId xmlns:a16="http://schemas.microsoft.com/office/drawing/2014/main" id="{4467AF85-2845-685E-DAD9-52FB5A1A22B8}"/>
              </a:ext>
            </a:extLst>
          </p:cNvPr>
          <p:cNvSpPr>
            <a:spLocks noGrp="1"/>
          </p:cNvSpPr>
          <p:nvPr>
            <p:ph type="body" sz="quarter" idx="73" hasCustomPrompt="1"/>
          </p:nvPr>
        </p:nvSpPr>
        <p:spPr>
          <a:xfrm>
            <a:off x="612648" y="3281231"/>
            <a:ext cx="6452362" cy="2890969"/>
          </a:xfrm>
        </p:spPr>
        <p:txBody>
          <a:bodyPr>
            <a:noAutofit/>
          </a:bodyPr>
          <a:lstStyle>
            <a:lvl1pPr marL="0" indent="0" algn="l">
              <a:lnSpc>
                <a:spcPct val="120000"/>
              </a:lnSpc>
              <a:spcAft>
                <a:spcPts val="600"/>
              </a:spcAft>
              <a:buNone/>
              <a:defRPr sz="1600" b="0" i="0" kern="1200" cap="none" spc="0" baseline="0">
                <a:solidFill>
                  <a:schemeClr val="tx1"/>
                </a:solidFill>
                <a:latin typeface="Gibson" panose="02000000000000000000" pitchFamily="2" charset="77"/>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sz="1600">
                <a:latin typeface="Gibson" panose="02000000000000000000" pitchFamily="2" charset="77"/>
              </a:rPr>
              <a:t>Lorem ipsum dolor sit </a:t>
            </a:r>
            <a:r>
              <a:rPr lang="en-US" sz="1600" err="1">
                <a:latin typeface="Gibson" panose="02000000000000000000" pitchFamily="2" charset="77"/>
              </a:rPr>
              <a:t>amet</a:t>
            </a:r>
            <a:r>
              <a:rPr lang="en-US" sz="1600">
                <a:latin typeface="Gibson" panose="02000000000000000000" pitchFamily="2" charset="77"/>
              </a:rPr>
              <a:t>, Lorem ipsum dolor sit </a:t>
            </a:r>
            <a:r>
              <a:rPr lang="en-US" sz="1600" err="1">
                <a:latin typeface="Gibson" panose="02000000000000000000" pitchFamily="2" charset="77"/>
              </a:rPr>
              <a:t>amet</a:t>
            </a:r>
            <a:r>
              <a:rPr lang="en-US" sz="1600">
                <a:latin typeface="Gibson" panose="02000000000000000000" pitchFamily="2" charset="77"/>
              </a:rPr>
              <a:t>, </a:t>
            </a:r>
            <a:r>
              <a:rPr lang="en-US" sz="1600" err="1">
                <a:latin typeface="Gibson" panose="02000000000000000000" pitchFamily="2" charset="77"/>
              </a:rPr>
              <a:t>consectetur</a:t>
            </a:r>
            <a:r>
              <a:rPr lang="en-US" sz="1600">
                <a:latin typeface="Gibson" panose="02000000000000000000" pitchFamily="2" charset="77"/>
              </a:rPr>
              <a:t> </a:t>
            </a:r>
            <a:r>
              <a:rPr lang="en-US" sz="1600" err="1">
                <a:latin typeface="Gibson" panose="02000000000000000000" pitchFamily="2" charset="77"/>
              </a:rPr>
              <a:t>adipiscing</a:t>
            </a:r>
            <a:r>
              <a:rPr lang="en-US" sz="1600">
                <a:latin typeface="Gibson" panose="02000000000000000000" pitchFamily="2" charset="77"/>
              </a:rPr>
              <a:t> </a:t>
            </a:r>
            <a:r>
              <a:rPr lang="en-US" sz="1600" err="1">
                <a:latin typeface="Gibson" panose="02000000000000000000" pitchFamily="2" charset="77"/>
              </a:rPr>
              <a:t>elit</a:t>
            </a:r>
            <a:r>
              <a:rPr lang="en-US" sz="1600">
                <a:latin typeface="Gibson" panose="02000000000000000000" pitchFamily="2" charset="77"/>
              </a:rPr>
              <a:t>, sed do </a:t>
            </a:r>
            <a:r>
              <a:rPr lang="en-US" sz="1600" err="1">
                <a:latin typeface="Gibson" panose="02000000000000000000" pitchFamily="2" charset="77"/>
              </a:rPr>
              <a:t>eiusmod</a:t>
            </a:r>
            <a:r>
              <a:rPr lang="en-US" sz="1600">
                <a:latin typeface="Gibson" panose="02000000000000000000" pitchFamily="2" charset="77"/>
              </a:rPr>
              <a:t> </a:t>
            </a:r>
            <a:r>
              <a:rPr lang="en-US" sz="1600" err="1">
                <a:latin typeface="Gibson" panose="02000000000000000000" pitchFamily="2" charset="77"/>
              </a:rPr>
              <a:t>tempor</a:t>
            </a:r>
            <a:r>
              <a:rPr lang="en-US" sz="1600">
                <a:latin typeface="Gibson" panose="02000000000000000000" pitchFamily="2" charset="77"/>
              </a:rPr>
              <a:t> </a:t>
            </a:r>
            <a:r>
              <a:rPr lang="en-US" sz="1600" err="1">
                <a:latin typeface="Gibson" panose="02000000000000000000" pitchFamily="2" charset="77"/>
              </a:rPr>
              <a:t>incididunt</a:t>
            </a:r>
            <a:r>
              <a:rPr lang="en-US" sz="1600">
                <a:latin typeface="Gibson" panose="02000000000000000000" pitchFamily="2" charset="77"/>
              </a:rPr>
              <a:t> </a:t>
            </a:r>
            <a:r>
              <a:rPr lang="en-US" sz="1600" err="1">
                <a:latin typeface="Gibson" panose="02000000000000000000" pitchFamily="2" charset="77"/>
              </a:rPr>
              <a:t>ut</a:t>
            </a:r>
            <a:r>
              <a:rPr lang="en-US" sz="1600">
                <a:latin typeface="Gibson" panose="02000000000000000000" pitchFamily="2" charset="77"/>
              </a:rPr>
              <a:t> labore et dolore. Lorem ipsum dolor sit </a:t>
            </a:r>
            <a:r>
              <a:rPr lang="en-US" sz="1600" err="1">
                <a:latin typeface="Gibson" panose="02000000000000000000" pitchFamily="2" charset="77"/>
              </a:rPr>
              <a:t>amet</a:t>
            </a:r>
            <a:r>
              <a:rPr lang="en-US" sz="1600">
                <a:latin typeface="Gibson" panose="02000000000000000000" pitchFamily="2" charset="77"/>
              </a:rPr>
              <a:t>.</a:t>
            </a:r>
            <a:br>
              <a:rPr lang="en-US" sz="1600">
                <a:latin typeface="Gibson" panose="02000000000000000000" pitchFamily="2" charset="77"/>
              </a:rPr>
            </a:br>
            <a:br>
              <a:rPr lang="en-US" sz="1600">
                <a:latin typeface="Gibson" panose="02000000000000000000" pitchFamily="2" charset="77"/>
              </a:rPr>
            </a:br>
            <a:r>
              <a:rPr lang="en-US" sz="1600">
                <a:latin typeface="Gibson" panose="02000000000000000000" pitchFamily="2" charset="77"/>
              </a:rPr>
              <a:t>Lorem ipsum dolor sit </a:t>
            </a:r>
            <a:r>
              <a:rPr lang="en-US" sz="1600" err="1">
                <a:latin typeface="Gibson" panose="02000000000000000000" pitchFamily="2" charset="77"/>
              </a:rPr>
              <a:t>amet</a:t>
            </a:r>
            <a:r>
              <a:rPr lang="en-US" sz="1600">
                <a:latin typeface="Gibson" panose="02000000000000000000" pitchFamily="2" charset="77"/>
              </a:rPr>
              <a:t>, Lorem ipsum dolor sit </a:t>
            </a:r>
            <a:r>
              <a:rPr lang="en-US" sz="1600" err="1">
                <a:latin typeface="Gibson" panose="02000000000000000000" pitchFamily="2" charset="77"/>
              </a:rPr>
              <a:t>amet</a:t>
            </a:r>
            <a:r>
              <a:rPr lang="en-US" sz="1600">
                <a:latin typeface="Gibson" panose="02000000000000000000" pitchFamily="2" charset="77"/>
              </a:rPr>
              <a:t>, </a:t>
            </a:r>
            <a:r>
              <a:rPr lang="en-US" sz="1600" err="1">
                <a:latin typeface="Gibson" panose="02000000000000000000" pitchFamily="2" charset="77"/>
              </a:rPr>
              <a:t>consectetur</a:t>
            </a:r>
            <a:r>
              <a:rPr lang="en-US" sz="1600">
                <a:latin typeface="Gibson" panose="02000000000000000000" pitchFamily="2" charset="77"/>
              </a:rPr>
              <a:t> </a:t>
            </a:r>
            <a:r>
              <a:rPr lang="en-US" sz="1600" err="1">
                <a:latin typeface="Gibson" panose="02000000000000000000" pitchFamily="2" charset="77"/>
              </a:rPr>
              <a:t>adipiscing</a:t>
            </a:r>
            <a:r>
              <a:rPr lang="en-US" sz="1600">
                <a:latin typeface="Gibson" panose="02000000000000000000" pitchFamily="2" charset="77"/>
              </a:rPr>
              <a:t> </a:t>
            </a:r>
            <a:r>
              <a:rPr lang="en-US" sz="1600" err="1">
                <a:latin typeface="Gibson" panose="02000000000000000000" pitchFamily="2" charset="77"/>
              </a:rPr>
              <a:t>elit</a:t>
            </a:r>
            <a:r>
              <a:rPr lang="en-US" sz="1600">
                <a:latin typeface="Gibson" panose="02000000000000000000" pitchFamily="2" charset="77"/>
              </a:rPr>
              <a:t>, sed do </a:t>
            </a:r>
            <a:r>
              <a:rPr lang="en-US" sz="1600" err="1">
                <a:latin typeface="Gibson" panose="02000000000000000000" pitchFamily="2" charset="77"/>
              </a:rPr>
              <a:t>eiusmod</a:t>
            </a:r>
            <a:r>
              <a:rPr lang="en-US" sz="1600">
                <a:latin typeface="Gibson" panose="02000000000000000000" pitchFamily="2" charset="77"/>
              </a:rPr>
              <a:t> </a:t>
            </a:r>
            <a:r>
              <a:rPr lang="en-US" sz="1600" err="1">
                <a:latin typeface="Gibson" panose="02000000000000000000" pitchFamily="2" charset="77"/>
              </a:rPr>
              <a:t>tempor</a:t>
            </a:r>
            <a:r>
              <a:rPr lang="en-US" sz="1600">
                <a:latin typeface="Gibson" panose="02000000000000000000" pitchFamily="2" charset="77"/>
              </a:rPr>
              <a:t> </a:t>
            </a:r>
            <a:r>
              <a:rPr lang="en-US" sz="1600" err="1">
                <a:latin typeface="Gibson" panose="02000000000000000000" pitchFamily="2" charset="77"/>
              </a:rPr>
              <a:t>incididunt</a:t>
            </a:r>
            <a:r>
              <a:rPr lang="en-US" sz="1600">
                <a:latin typeface="Gibson" panose="02000000000000000000" pitchFamily="2" charset="77"/>
              </a:rPr>
              <a:t> </a:t>
            </a:r>
            <a:r>
              <a:rPr lang="en-US" sz="1600" err="1">
                <a:latin typeface="Gibson" panose="02000000000000000000" pitchFamily="2" charset="77"/>
              </a:rPr>
              <a:t>ut</a:t>
            </a:r>
            <a:r>
              <a:rPr lang="en-US" sz="1600">
                <a:latin typeface="Gibson" panose="02000000000000000000" pitchFamily="2" charset="77"/>
              </a:rPr>
              <a:t> labore et dolore. Lorem ipsum dolor sit </a:t>
            </a:r>
            <a:r>
              <a:rPr lang="en-US" sz="1600" err="1">
                <a:latin typeface="Gibson" panose="02000000000000000000" pitchFamily="2" charset="77"/>
              </a:rPr>
              <a:t>amet</a:t>
            </a:r>
            <a:r>
              <a:rPr lang="en-US" sz="1600">
                <a:latin typeface="Gibson" panose="02000000000000000000" pitchFamily="2" charset="77"/>
              </a:rPr>
              <a:t>. </a:t>
            </a:r>
          </a:p>
        </p:txBody>
      </p:sp>
      <p:sp>
        <p:nvSpPr>
          <p:cNvPr id="16" name="Title Placeholder 3">
            <a:extLst>
              <a:ext uri="{FF2B5EF4-FFF2-40B4-BE49-F238E27FC236}">
                <a16:creationId xmlns:a16="http://schemas.microsoft.com/office/drawing/2014/main" id="{803D997E-6F3B-A10D-D59C-254CF496E501}"/>
              </a:ext>
              <a:ext uri="{C183D7F6-B498-43B3-948B-1728B52AA6E4}">
                <adec:decorative xmlns:adec="http://schemas.microsoft.com/office/drawing/2017/decorative" val="1"/>
              </a:ext>
            </a:extLst>
          </p:cNvPr>
          <p:cNvSpPr>
            <a:spLocks noGrp="1"/>
          </p:cNvSpPr>
          <p:nvPr>
            <p:ph type="title" hasCustomPrompt="1"/>
          </p:nvPr>
        </p:nvSpPr>
        <p:spPr>
          <a:xfrm>
            <a:off x="612648" y="194648"/>
            <a:ext cx="6452362" cy="2743200"/>
          </a:xfrm>
          <a:prstGeom prst="rect">
            <a:avLst/>
          </a:prstGeom>
        </p:spPr>
        <p:txBody>
          <a:bodyPr vert="horz" lIns="0" tIns="0" rIns="0" bIns="0" rtlCol="0" anchor="t" anchorCtr="0">
            <a:noAutofit/>
          </a:bodyPr>
          <a:lstStyle>
            <a:lvl1pPr marL="0" marR="0" indent="0" algn="l" defTabSz="914377" rtl="0" eaLnBrk="1" fontAlgn="auto" latinLnBrk="0" hangingPunct="1">
              <a:lnSpc>
                <a:spcPct val="100000"/>
              </a:lnSpc>
              <a:spcBef>
                <a:spcPct val="0"/>
              </a:spcBef>
              <a:spcAft>
                <a:spcPts val="800"/>
              </a:spcAft>
              <a:buClrTx/>
              <a:buSzTx/>
              <a:buFontTx/>
              <a:buNone/>
              <a:tabLst/>
              <a:defRPr lang="en-US" sz="20000" b="1" i="0" kern="1200" spc="20" baseline="0" dirty="0">
                <a:solidFill>
                  <a:schemeClr val="bg2"/>
                </a:solidFill>
                <a:latin typeface="Gibson SemiBold" panose="02000000000000000000" pitchFamily="2" charset="77"/>
                <a:ea typeface="+mj-ea"/>
                <a:cs typeface="+mj-cs"/>
              </a:defRPr>
            </a:lvl1pPr>
          </a:lstStyle>
          <a:p>
            <a:r>
              <a:rPr lang="en-US"/>
              <a:t>Title</a:t>
            </a:r>
          </a:p>
        </p:txBody>
      </p:sp>
      <p:sp>
        <p:nvSpPr>
          <p:cNvPr id="13" name="Text Placeholder 33">
            <a:extLst>
              <a:ext uri="{FF2B5EF4-FFF2-40B4-BE49-F238E27FC236}">
                <a16:creationId xmlns:a16="http://schemas.microsoft.com/office/drawing/2014/main" id="{756437FA-4736-D88C-6AB5-906F1E4B4B47}"/>
              </a:ext>
            </a:extLst>
          </p:cNvPr>
          <p:cNvSpPr>
            <a:spLocks noGrp="1"/>
          </p:cNvSpPr>
          <p:nvPr>
            <p:ph type="body" sz="quarter" idx="71" hasCustomPrompt="1"/>
          </p:nvPr>
        </p:nvSpPr>
        <p:spPr>
          <a:xfrm>
            <a:off x="612648" y="2044085"/>
            <a:ext cx="6452362" cy="893763"/>
          </a:xfrm>
        </p:spPr>
        <p:txBody>
          <a:bodyPr anchor="b"/>
          <a:lstStyle>
            <a:lvl1pPr marL="0" marR="0" indent="0" algn="l" defTabSz="914377" rtl="0" eaLnBrk="1" fontAlgn="auto" latinLnBrk="0" hangingPunct="1">
              <a:lnSpc>
                <a:spcPct val="100000"/>
              </a:lnSpc>
              <a:spcBef>
                <a:spcPct val="0"/>
              </a:spcBef>
              <a:spcAft>
                <a:spcPts val="800"/>
              </a:spcAft>
              <a:buClrTx/>
              <a:buSzTx/>
              <a:buFontTx/>
              <a:buNone/>
              <a:tabLst/>
              <a:defRPr lang="en-US" sz="48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Title</a:t>
            </a:r>
          </a:p>
        </p:txBody>
      </p:sp>
    </p:spTree>
    <p:extLst>
      <p:ext uri="{BB962C8B-B14F-4D97-AF65-F5344CB8AC3E}">
        <p14:creationId xmlns:p14="http://schemas.microsoft.com/office/powerpoint/2010/main" val="1704050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Overview Centered">
    <p:bg>
      <p:bgPr>
        <a:solidFill>
          <a:schemeClr val="tx1"/>
        </a:solidFill>
        <a:effectLst/>
      </p:bgPr>
    </p:bg>
    <p:spTree>
      <p:nvGrpSpPr>
        <p:cNvPr id="1" name=""/>
        <p:cNvGrpSpPr/>
        <p:nvPr/>
      </p:nvGrpSpPr>
      <p:grpSpPr>
        <a:xfrm>
          <a:off x="0" y="0"/>
          <a:ext cx="0" cy="0"/>
          <a:chOff x="0" y="0"/>
          <a:chExt cx="0" cy="0"/>
        </a:xfrm>
      </p:grpSpPr>
      <p:sp>
        <p:nvSpPr>
          <p:cNvPr id="36" name="Text Placeholder 26">
            <a:extLst>
              <a:ext uri="{FF2B5EF4-FFF2-40B4-BE49-F238E27FC236}">
                <a16:creationId xmlns:a16="http://schemas.microsoft.com/office/drawing/2014/main" id="{E55BB7B9-E16B-0901-3A25-664AC010CAC6}"/>
              </a:ext>
            </a:extLst>
          </p:cNvPr>
          <p:cNvSpPr>
            <a:spLocks noGrp="1"/>
          </p:cNvSpPr>
          <p:nvPr>
            <p:ph type="body" sz="quarter" idx="70" hasCustomPrompt="1"/>
          </p:nvPr>
        </p:nvSpPr>
        <p:spPr>
          <a:xfrm>
            <a:off x="1654175" y="5040976"/>
            <a:ext cx="8883650" cy="1131224"/>
          </a:xfrm>
        </p:spPr>
        <p:txBody>
          <a:bodyPr/>
          <a:lstStyle>
            <a:lvl1pPr marL="0" indent="0" algn="ctr">
              <a:lnSpc>
                <a:spcPct val="120000"/>
              </a:lnSpc>
              <a:spcAft>
                <a:spcPts val="0"/>
              </a:spcAft>
              <a:buNone/>
              <a:defRPr sz="1600">
                <a:solidFill>
                  <a:schemeClr val="bg1"/>
                </a:solidFill>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a:t>
            </a:r>
          </a:p>
        </p:txBody>
      </p:sp>
      <p:sp>
        <p:nvSpPr>
          <p:cNvPr id="31" name="Text Placeholder 30">
            <a:extLst>
              <a:ext uri="{FF2B5EF4-FFF2-40B4-BE49-F238E27FC236}">
                <a16:creationId xmlns:a16="http://schemas.microsoft.com/office/drawing/2014/main" id="{2FEE0553-B0CA-103A-9158-6056BFF94413}"/>
              </a:ext>
            </a:extLst>
          </p:cNvPr>
          <p:cNvSpPr>
            <a:spLocks noGrp="1"/>
          </p:cNvSpPr>
          <p:nvPr>
            <p:ph type="body" sz="quarter" idx="20" hasCustomPrompt="1"/>
          </p:nvPr>
        </p:nvSpPr>
        <p:spPr>
          <a:xfrm>
            <a:off x="1654175" y="2501429"/>
            <a:ext cx="8883650" cy="2215991"/>
          </a:xfrm>
        </p:spPr>
        <p:txBody>
          <a:bodyPr anchor="t">
            <a:noAutofit/>
          </a:bodyPr>
          <a:lstStyle>
            <a:lvl1pPr marL="0" indent="0" algn="ctr">
              <a:lnSpc>
                <a:spcPct val="100000"/>
              </a:lnSpc>
              <a:buNone/>
              <a:defRPr lang="en-US" sz="4800" b="0" i="0" kern="1200" spc="20" baseline="0" dirty="0" smtClean="0">
                <a:solidFill>
                  <a:schemeClr val="bg2"/>
                </a:solidFill>
                <a:latin typeface="Gibson Book" pitchFamily="2" charset="77"/>
                <a:ea typeface="+mj-ea"/>
                <a:cs typeface="+mj-cs"/>
              </a:defRPr>
            </a:lvl1pPr>
            <a:lvl2pPr>
              <a:defRPr lang="en-US" sz="4800" b="0" i="0" kern="1200" spc="20" baseline="0" dirty="0" smtClean="0">
                <a:solidFill>
                  <a:schemeClr val="bg2"/>
                </a:solidFill>
                <a:latin typeface="Gibson Book" pitchFamily="2" charset="77"/>
                <a:ea typeface="+mj-ea"/>
                <a:cs typeface="+mj-cs"/>
              </a:defRPr>
            </a:lvl2pPr>
            <a:lvl3pPr>
              <a:defRPr lang="en-US" sz="4800" b="0" i="0" kern="1200" spc="20" baseline="0" dirty="0" smtClean="0">
                <a:solidFill>
                  <a:schemeClr val="bg2"/>
                </a:solidFill>
                <a:latin typeface="Gibson Book" pitchFamily="2" charset="77"/>
                <a:ea typeface="+mj-ea"/>
                <a:cs typeface="+mj-cs"/>
              </a:defRPr>
            </a:lvl3pPr>
            <a:lvl4pPr>
              <a:defRPr lang="en-US" sz="4800" b="0" i="0" kern="1200" spc="20" baseline="0" dirty="0" smtClean="0">
                <a:solidFill>
                  <a:schemeClr val="bg2"/>
                </a:solidFill>
                <a:latin typeface="Gibson Book" pitchFamily="2" charset="77"/>
                <a:ea typeface="+mj-ea"/>
                <a:cs typeface="+mj-cs"/>
              </a:defRPr>
            </a:lvl4pPr>
            <a:lvl5pPr>
              <a:defRPr lang="en-US" sz="4800" b="0" i="0" kern="1200" spc="20" baseline="0" dirty="0">
                <a:solidFill>
                  <a:schemeClr val="bg2"/>
                </a:solidFill>
                <a:latin typeface="Gibson Book" pitchFamily="2" charset="77"/>
                <a:ea typeface="+mj-ea"/>
                <a:cs typeface="+mj-cs"/>
              </a:defRPr>
            </a:lvl5pPr>
          </a:lstStyle>
          <a:p>
            <a:pPr lvl="0"/>
            <a:r>
              <a:rPr lang="en-US"/>
              <a:t>Content slide title goes here, and can stretch up to a maximum of three lines.</a:t>
            </a:r>
          </a:p>
        </p:txBody>
      </p:sp>
      <p:sp>
        <p:nvSpPr>
          <p:cNvPr id="4" name="Rectangle 3">
            <a:extLst>
              <a:ext uri="{FF2B5EF4-FFF2-40B4-BE49-F238E27FC236}">
                <a16:creationId xmlns:a16="http://schemas.microsoft.com/office/drawing/2014/main" id="{C26C0C40-6BD6-8BFB-25B8-2E9F69876F07}"/>
              </a:ext>
              <a:ext uri="{C183D7F6-B498-43B3-948B-1728B52AA6E4}">
                <adec:decorative xmlns:adec="http://schemas.microsoft.com/office/drawing/2017/decorative" val="1"/>
              </a:ext>
            </a:extLst>
          </p:cNvPr>
          <p:cNvSpPr/>
          <p:nvPr userDrawn="1"/>
        </p:nvSpPr>
        <p:spPr>
          <a:xfrm>
            <a:off x="0" y="-15051"/>
            <a:ext cx="12192000" cy="18819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E4097EEA-4DDC-7C88-6BB9-FA77061E8C65}"/>
              </a:ext>
              <a:ext uri="{C183D7F6-B498-43B3-948B-1728B52AA6E4}">
                <adec:decorative xmlns:adec="http://schemas.microsoft.com/office/drawing/2017/decorative" val="1"/>
              </a:ext>
            </a:extLst>
          </p:cNvPr>
          <p:cNvCxnSpPr>
            <a:cxnSpLocks/>
          </p:cNvCxnSpPr>
          <p:nvPr userDrawn="1"/>
        </p:nvCxnSpPr>
        <p:spPr>
          <a:xfrm>
            <a:off x="6096000" y="1442955"/>
            <a:ext cx="0" cy="910525"/>
          </a:xfrm>
          <a:prstGeom prst="straightConnector1">
            <a:avLst/>
          </a:prstGeom>
          <a:ln w="19050" cap="flat">
            <a:solidFill>
              <a:schemeClr val="accent3"/>
            </a:solidFill>
            <a:tailEnd type="arrow" w="med"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BB74D0-FD0B-ED55-F6C7-A7A6364669DC}"/>
              </a:ext>
            </a:extLst>
          </p:cNvPr>
          <p:cNvSpPr>
            <a:spLocks noGrp="1"/>
          </p:cNvSpPr>
          <p:nvPr>
            <p:ph type="title" hasCustomPrompt="1"/>
          </p:nvPr>
        </p:nvSpPr>
        <p:spPr>
          <a:xfrm>
            <a:off x="1649857" y="997530"/>
            <a:ext cx="8887968" cy="281405"/>
          </a:xfrm>
        </p:spPr>
        <p:txBody>
          <a:bodyPr/>
          <a:lstStyle>
            <a:lvl1pPr algn="ctr">
              <a:lnSpc>
                <a:spcPts val="2000"/>
              </a:lnSpc>
              <a:spcAft>
                <a:spcPts val="600"/>
              </a:spcAft>
              <a:defRPr sz="1000" b="1" i="0" cap="all" spc="150" baseline="0">
                <a:solidFill>
                  <a:schemeClr val="bg2"/>
                </a:solidFill>
                <a:latin typeface="Gibson SemiBold" pitchFamily="2" charset="77"/>
              </a:defRPr>
            </a:lvl1pPr>
          </a:lstStyle>
          <a:p>
            <a:r>
              <a:rPr lang="en-US"/>
              <a:t>OPTIONAL SUBHEADER</a:t>
            </a:r>
          </a:p>
        </p:txBody>
      </p:sp>
      <p:sp>
        <p:nvSpPr>
          <p:cNvPr id="3" name="Rectangle 2">
            <a:extLst>
              <a:ext uri="{FF2B5EF4-FFF2-40B4-BE49-F238E27FC236}">
                <a16:creationId xmlns:a16="http://schemas.microsoft.com/office/drawing/2014/main" id="{772870B0-5EF2-0B6D-A46B-D913D9D34BD5}"/>
              </a:ext>
              <a:ext uri="{C183D7F6-B498-43B3-948B-1728B52AA6E4}">
                <adec:decorative xmlns:adec="http://schemas.microsoft.com/office/drawing/2017/decorative" val="1"/>
              </a:ext>
            </a:extLst>
          </p:cNvPr>
          <p:cNvSpPr/>
          <p:nvPr userDrawn="1"/>
        </p:nvSpPr>
        <p:spPr>
          <a:xfrm>
            <a:off x="5867400" y="685800"/>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414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2 Boxes with Ic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DADF518-ACA9-2467-7AF7-278CE91ED328}"/>
              </a:ext>
              <a:ext uri="{C183D7F6-B498-43B3-948B-1728B52AA6E4}">
                <adec:decorative xmlns:adec="http://schemas.microsoft.com/office/drawing/2017/decorative" val="1"/>
              </a:ext>
            </a:extLst>
          </p:cNvPr>
          <p:cNvSpPr/>
          <p:nvPr userDrawn="1"/>
        </p:nvSpPr>
        <p:spPr>
          <a:xfrm>
            <a:off x="6327638" y="1600200"/>
            <a:ext cx="5254765"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a:extLst>
              <a:ext uri="{FF2B5EF4-FFF2-40B4-BE49-F238E27FC236}">
                <a16:creationId xmlns:a16="http://schemas.microsoft.com/office/drawing/2014/main" id="{F9C1DA07-E7A2-0FE3-BF4B-E765EA93B898}"/>
              </a:ext>
            </a:extLst>
          </p:cNvPr>
          <p:cNvSpPr>
            <a:spLocks noGrp="1"/>
          </p:cNvSpPr>
          <p:nvPr>
            <p:ph type="body" sz="quarter" idx="71" hasCustomPrompt="1"/>
          </p:nvPr>
        </p:nvSpPr>
        <p:spPr>
          <a:xfrm>
            <a:off x="6599782" y="3466573"/>
            <a:ext cx="4708828" cy="2248481"/>
          </a:xfrm>
        </p:spPr>
        <p:txBody>
          <a:bodyPr/>
          <a:lstStyle>
            <a:lvl1pPr marL="0" indent="0" algn="l">
              <a:lnSpc>
                <a:spcPct val="120000"/>
              </a:lnSpc>
              <a:spcAft>
                <a:spcPts val="0"/>
              </a:spcAft>
              <a:buNone/>
              <a:defRPr sz="1600">
                <a:solidFill>
                  <a:schemeClr val="tx1"/>
                </a:solidFill>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a:t>
            </a:r>
          </a:p>
        </p:txBody>
      </p:sp>
      <p:sp>
        <p:nvSpPr>
          <p:cNvPr id="33" name="Text Placeholder 3">
            <a:extLst>
              <a:ext uri="{FF2B5EF4-FFF2-40B4-BE49-F238E27FC236}">
                <a16:creationId xmlns:a16="http://schemas.microsoft.com/office/drawing/2014/main" id="{086E74DB-A8B5-98DC-48B9-4C4C5F84F2E3}"/>
              </a:ext>
            </a:extLst>
          </p:cNvPr>
          <p:cNvSpPr>
            <a:spLocks noGrp="1"/>
          </p:cNvSpPr>
          <p:nvPr>
            <p:ph type="body" sz="quarter" idx="69" hasCustomPrompt="1"/>
          </p:nvPr>
        </p:nvSpPr>
        <p:spPr>
          <a:xfrm>
            <a:off x="6599782" y="2745165"/>
            <a:ext cx="4710473" cy="571933"/>
          </a:xfrm>
        </p:spPr>
        <p:txBody>
          <a:bodyPr wrap="square" lIns="0" tIns="0" rIns="0" bIns="0" anchor="b">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#2</a:t>
            </a:r>
          </a:p>
        </p:txBody>
      </p:sp>
      <p:sp>
        <p:nvSpPr>
          <p:cNvPr id="22" name="Picture Placeholder 3">
            <a:extLst>
              <a:ext uri="{FF2B5EF4-FFF2-40B4-BE49-F238E27FC236}">
                <a16:creationId xmlns:a16="http://schemas.microsoft.com/office/drawing/2014/main" id="{5218B7FD-FEA4-0465-CF62-5C80BBABBF81}"/>
              </a:ext>
              <a:ext uri="{C183D7F6-B498-43B3-948B-1728B52AA6E4}">
                <adec:decorative xmlns:adec="http://schemas.microsoft.com/office/drawing/2017/decorative" val="1"/>
              </a:ext>
            </a:extLst>
          </p:cNvPr>
          <p:cNvSpPr>
            <a:spLocks noGrp="1" noChangeAspect="1"/>
          </p:cNvSpPr>
          <p:nvPr>
            <p:ph type="pic" sz="quarter" idx="67" hasCustomPrompt="1"/>
          </p:nvPr>
        </p:nvSpPr>
        <p:spPr>
          <a:xfrm>
            <a:off x="6599782" y="213848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0" name="Rectangle 29">
            <a:extLst>
              <a:ext uri="{FF2B5EF4-FFF2-40B4-BE49-F238E27FC236}">
                <a16:creationId xmlns:a16="http://schemas.microsoft.com/office/drawing/2014/main" id="{4EF7A675-C0E8-E246-9DC4-8EA0C6676616}"/>
              </a:ext>
              <a:ext uri="{C183D7F6-B498-43B3-948B-1728B52AA6E4}">
                <adec:decorative xmlns:adec="http://schemas.microsoft.com/office/drawing/2017/decorative" val="1"/>
              </a:ext>
            </a:extLst>
          </p:cNvPr>
          <p:cNvSpPr/>
          <p:nvPr userDrawn="1"/>
        </p:nvSpPr>
        <p:spPr>
          <a:xfrm>
            <a:off x="609599" y="1600200"/>
            <a:ext cx="5254765"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6">
            <a:extLst>
              <a:ext uri="{FF2B5EF4-FFF2-40B4-BE49-F238E27FC236}">
                <a16:creationId xmlns:a16="http://schemas.microsoft.com/office/drawing/2014/main" id="{93A3695F-77BC-0761-A901-178A37DF30FF}"/>
              </a:ext>
            </a:extLst>
          </p:cNvPr>
          <p:cNvSpPr>
            <a:spLocks noGrp="1"/>
          </p:cNvSpPr>
          <p:nvPr>
            <p:ph type="body" sz="quarter" idx="70" hasCustomPrompt="1"/>
          </p:nvPr>
        </p:nvSpPr>
        <p:spPr>
          <a:xfrm>
            <a:off x="881743" y="3466573"/>
            <a:ext cx="4708828" cy="2248481"/>
          </a:xfrm>
        </p:spPr>
        <p:txBody>
          <a:bodyPr/>
          <a:lstStyle>
            <a:lvl1pPr marL="0" indent="0" algn="l">
              <a:lnSpc>
                <a:spcPct val="120000"/>
              </a:lnSpc>
              <a:spcAft>
                <a:spcPts val="0"/>
              </a:spcAft>
              <a:buNone/>
              <a:defRPr sz="1600">
                <a:solidFill>
                  <a:schemeClr val="tx1"/>
                </a:solidFill>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a:t>
            </a:r>
          </a:p>
        </p:txBody>
      </p:sp>
      <p:sp>
        <p:nvSpPr>
          <p:cNvPr id="4" name="Text Placeholder 3">
            <a:extLst>
              <a:ext uri="{FF2B5EF4-FFF2-40B4-BE49-F238E27FC236}">
                <a16:creationId xmlns:a16="http://schemas.microsoft.com/office/drawing/2014/main" id="{57A664C8-895B-C44D-BC54-539EBB616A1A}"/>
              </a:ext>
            </a:extLst>
          </p:cNvPr>
          <p:cNvSpPr>
            <a:spLocks noGrp="1"/>
          </p:cNvSpPr>
          <p:nvPr>
            <p:ph type="body" sz="quarter" idx="30" hasCustomPrompt="1"/>
          </p:nvPr>
        </p:nvSpPr>
        <p:spPr>
          <a:xfrm>
            <a:off x="881744" y="2745166"/>
            <a:ext cx="4708828" cy="571933"/>
          </a:xfrm>
        </p:spPr>
        <p:txBody>
          <a:bodyPr wrap="square" lIns="0" tIns="0" rIns="0" bIns="0" anchor="b">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18" name="Picture Placeholder 3">
            <a:extLst>
              <a:ext uri="{FF2B5EF4-FFF2-40B4-BE49-F238E27FC236}">
                <a16:creationId xmlns:a16="http://schemas.microsoft.com/office/drawing/2014/main" id="{C621139E-EBE4-9247-96E6-1DF876681DFB}"/>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881743" y="213848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 name="Title Placeholder 3">
            <a:extLst>
              <a:ext uri="{FF2B5EF4-FFF2-40B4-BE49-F238E27FC236}">
                <a16:creationId xmlns:a16="http://schemas.microsoft.com/office/drawing/2014/main" id="{632C5047-266A-5E06-C616-51F297EC6E2C}"/>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p>
            <a:r>
              <a:rPr lang="en-US"/>
              <a:t>Content Slide Title – 2 Boxes with Icons</a:t>
            </a:r>
          </a:p>
        </p:txBody>
      </p:sp>
    </p:spTree>
    <p:extLst>
      <p:ext uri="{BB962C8B-B14F-4D97-AF65-F5344CB8AC3E}">
        <p14:creationId xmlns:p14="http://schemas.microsoft.com/office/powerpoint/2010/main" val="620174552"/>
      </p:ext>
    </p:extLst>
  </p:cSld>
  <p:clrMapOvr>
    <a:masterClrMapping/>
  </p:clrMapOvr>
  <p:extLst>
    <p:ext uri="{DCECCB84-F9BA-43D5-87BE-67443E8EF086}">
      <p15:sldGuideLst xmlns:p15="http://schemas.microsoft.com/office/powerpoint/2012/main">
        <p15:guide id="1" orient="horz" pos="1008">
          <p15:clr>
            <a:srgbClr val="FBAE40"/>
          </p15:clr>
        </p15:guide>
        <p15:guide id="3" pos="3696">
          <p15:clr>
            <a:srgbClr val="FBAE40"/>
          </p15:clr>
        </p15:guide>
        <p15:guide id="4" pos="39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3 Boxes with Icon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F367D17-F0CD-A0A5-F9B9-A373EA8D23B2}"/>
              </a:ext>
              <a:ext uri="{C183D7F6-B498-43B3-948B-1728B52AA6E4}">
                <adec:decorative xmlns:adec="http://schemas.microsoft.com/office/drawing/2017/decorative" val="1"/>
              </a:ext>
            </a:extLst>
          </p:cNvPr>
          <p:cNvSpPr/>
          <p:nvPr userDrawn="1"/>
        </p:nvSpPr>
        <p:spPr>
          <a:xfrm>
            <a:off x="8229600" y="1600200"/>
            <a:ext cx="3352800"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9">
            <a:extLst>
              <a:ext uri="{FF2B5EF4-FFF2-40B4-BE49-F238E27FC236}">
                <a16:creationId xmlns:a16="http://schemas.microsoft.com/office/drawing/2014/main" id="{E3EC736C-7300-B5E4-71EC-AB5E2BF31ACD}"/>
              </a:ext>
            </a:extLst>
          </p:cNvPr>
          <p:cNvSpPr>
            <a:spLocks noGrp="1"/>
          </p:cNvSpPr>
          <p:nvPr>
            <p:ph type="body" sz="quarter" idx="72" hasCustomPrompt="1"/>
          </p:nvPr>
        </p:nvSpPr>
        <p:spPr>
          <a:xfrm>
            <a:off x="8501743" y="3466573"/>
            <a:ext cx="2808514" cy="2248480"/>
          </a:xfrm>
        </p:spPr>
        <p:txBody>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lang="en-US" sz="1200" b="0" i="0" kern="900" spc="0" baseline="0" dirty="0">
                <a:solidFill>
                  <a:schemeClr val="tx1"/>
                </a:solidFill>
                <a:latin typeface="Gibson" panose="02000000000000000000" pitchFamily="2" charset="77"/>
                <a:ea typeface="+mn-ea"/>
                <a:cs typeface="+mn-cs"/>
              </a:defRPr>
            </a:lvl1pPr>
            <a:lvl5pPr marL="1825625" indent="0">
              <a:lnSpc>
                <a:spcPct val="100000"/>
              </a:lnSpc>
              <a:spcAft>
                <a:spcPts val="1000"/>
              </a:spcAft>
              <a:buFont typeface="Arial" panose="020B0604020202020204" pitchFamily="34" charset="0"/>
              <a:buNone/>
              <a:defRPr/>
            </a:lvl5pPr>
          </a:lstStyle>
          <a:p>
            <a:pPr marL="0" marR="0" lvl="0" indent="0" algn="l" defTabSz="914377" rtl="0" eaLnBrk="1" fontAlgn="auto" latinLnBrk="0" hangingPunct="1">
              <a:lnSpc>
                <a:spcPts val="2000"/>
              </a:lnSpc>
              <a:spcBef>
                <a:spcPts val="0"/>
              </a:spcBef>
              <a:spcAft>
                <a:spcPts val="600"/>
              </a:spcAft>
              <a:buClr>
                <a:schemeClr val="tx1"/>
              </a:buClr>
              <a:buSzTx/>
              <a:buFont typeface="Arial" panose="020B0604020202020204" pitchFamily="34" charset="0"/>
              <a:buNone/>
              <a:tabLst/>
              <a:defRPr/>
            </a:pPr>
            <a:r>
              <a:rPr lang="en-US" sz="1200"/>
              <a:t>Body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a:t>
            </a:r>
            <a:r>
              <a:rPr lang="en-US" sz="1200" spc="0"/>
              <a:t>dolore</a:t>
            </a:r>
            <a:r>
              <a:rPr lang="en-US" sz="1200"/>
              <a:t> magna. Vitae </a:t>
            </a:r>
            <a:r>
              <a:rPr lang="en-US" sz="1200" err="1"/>
              <a:t>justo</a:t>
            </a:r>
            <a:r>
              <a:rPr lang="en-US" sz="1200"/>
              <a:t> </a:t>
            </a:r>
            <a:r>
              <a:rPr lang="en-US" sz="1200" err="1"/>
              <a:t>eget</a:t>
            </a:r>
            <a:r>
              <a:rPr lang="en-US" sz="1200"/>
              <a:t> magna fermentum </a:t>
            </a:r>
            <a:r>
              <a:rPr lang="en-US" sz="1200" err="1"/>
              <a:t>iaculis</a:t>
            </a:r>
            <a:r>
              <a:rPr lang="en-US" sz="1200"/>
              <a:t> </a:t>
            </a:r>
            <a:r>
              <a:rPr lang="en-US" sz="1200" err="1"/>
              <a:t>eu</a:t>
            </a:r>
            <a:r>
              <a:rPr lang="en-US" sz="1200"/>
              <a:t>. Donec </a:t>
            </a:r>
            <a:r>
              <a:rPr lang="en-US" sz="1200" err="1"/>
              <a:t>adipiscing</a:t>
            </a:r>
            <a:r>
              <a:rPr lang="en-US" sz="1200"/>
              <a:t> </a:t>
            </a:r>
            <a:r>
              <a:rPr lang="en-US" sz="1200" err="1"/>
              <a:t>tristique</a:t>
            </a:r>
            <a:r>
              <a:rPr lang="en-US" sz="1200"/>
              <a:t> </a:t>
            </a:r>
            <a:r>
              <a:rPr lang="en-US" sz="1200" err="1"/>
              <a:t>risus</a:t>
            </a:r>
            <a:r>
              <a:rPr lang="en-US" sz="1200"/>
              <a:t> </a:t>
            </a:r>
            <a:r>
              <a:rPr lang="en-US" sz="1200" err="1"/>
              <a:t>nec</a:t>
            </a:r>
            <a:r>
              <a:rPr lang="en-US" sz="1200"/>
              <a:t> </a:t>
            </a:r>
            <a:r>
              <a:rPr lang="en-US" sz="1200" err="1"/>
              <a:t>feugiat</a:t>
            </a:r>
            <a:r>
              <a:rPr lang="en-US" sz="1200"/>
              <a:t> in fermentum.</a:t>
            </a:r>
          </a:p>
        </p:txBody>
      </p:sp>
      <p:sp>
        <p:nvSpPr>
          <p:cNvPr id="47" name="Text Placeholder 3">
            <a:extLst>
              <a:ext uri="{FF2B5EF4-FFF2-40B4-BE49-F238E27FC236}">
                <a16:creationId xmlns:a16="http://schemas.microsoft.com/office/drawing/2014/main" id="{050E68BB-5426-3BA4-6350-9437E1C1BA8F}"/>
              </a:ext>
            </a:extLst>
          </p:cNvPr>
          <p:cNvSpPr>
            <a:spLocks noGrp="1"/>
          </p:cNvSpPr>
          <p:nvPr>
            <p:ph type="body" sz="quarter" idx="73" hasCustomPrompt="1"/>
          </p:nvPr>
        </p:nvSpPr>
        <p:spPr>
          <a:xfrm>
            <a:off x="8501744" y="2745166"/>
            <a:ext cx="2808514" cy="571933"/>
          </a:xfrm>
        </p:spPr>
        <p:txBody>
          <a:bodyPr wrap="square" lIns="0" tIns="0" rIns="0" bIns="0" anchor="b">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#3</a:t>
            </a:r>
          </a:p>
        </p:txBody>
      </p:sp>
      <p:sp>
        <p:nvSpPr>
          <p:cNvPr id="36" name="Picture Placeholder 3">
            <a:extLst>
              <a:ext uri="{FF2B5EF4-FFF2-40B4-BE49-F238E27FC236}">
                <a16:creationId xmlns:a16="http://schemas.microsoft.com/office/drawing/2014/main" id="{64362FB1-E76A-3AA3-381F-F401F9075A19}"/>
              </a:ext>
              <a:ext uri="{C183D7F6-B498-43B3-948B-1728B52AA6E4}">
                <adec:decorative xmlns:adec="http://schemas.microsoft.com/office/drawing/2017/decorative" val="1"/>
              </a:ext>
            </a:extLst>
          </p:cNvPr>
          <p:cNvSpPr>
            <a:spLocks noGrp="1" noChangeAspect="1"/>
          </p:cNvSpPr>
          <p:nvPr>
            <p:ph type="pic" sz="quarter" idx="71" hasCustomPrompt="1"/>
          </p:nvPr>
        </p:nvSpPr>
        <p:spPr>
          <a:xfrm>
            <a:off x="8501743" y="213848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0" name="Rectangle 19">
            <a:extLst>
              <a:ext uri="{FF2B5EF4-FFF2-40B4-BE49-F238E27FC236}">
                <a16:creationId xmlns:a16="http://schemas.microsoft.com/office/drawing/2014/main" id="{FDADF518-ACA9-2467-7AF7-278CE91ED328}"/>
              </a:ext>
              <a:ext uri="{C183D7F6-B498-43B3-948B-1728B52AA6E4}">
                <adec:decorative xmlns:adec="http://schemas.microsoft.com/office/drawing/2017/decorative" val="1"/>
              </a:ext>
            </a:extLst>
          </p:cNvPr>
          <p:cNvSpPr/>
          <p:nvPr userDrawn="1"/>
        </p:nvSpPr>
        <p:spPr>
          <a:xfrm>
            <a:off x="4419600" y="1600200"/>
            <a:ext cx="3352800"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9">
            <a:extLst>
              <a:ext uri="{FF2B5EF4-FFF2-40B4-BE49-F238E27FC236}">
                <a16:creationId xmlns:a16="http://schemas.microsoft.com/office/drawing/2014/main" id="{AE102EAF-8BC3-46D2-0B60-DD58604964D7}"/>
              </a:ext>
            </a:extLst>
          </p:cNvPr>
          <p:cNvSpPr>
            <a:spLocks noGrp="1"/>
          </p:cNvSpPr>
          <p:nvPr>
            <p:ph type="body" sz="quarter" idx="68" hasCustomPrompt="1"/>
          </p:nvPr>
        </p:nvSpPr>
        <p:spPr>
          <a:xfrm>
            <a:off x="4691743" y="3466573"/>
            <a:ext cx="2808514" cy="2248480"/>
          </a:xfrm>
        </p:spPr>
        <p:txBody>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lang="en-US" sz="1200" b="0" i="0" kern="900" spc="0" baseline="0" dirty="0">
                <a:solidFill>
                  <a:schemeClr val="tx1"/>
                </a:solidFill>
                <a:latin typeface="Gibson" panose="02000000000000000000" pitchFamily="2" charset="77"/>
                <a:ea typeface="+mn-ea"/>
                <a:cs typeface="+mn-cs"/>
              </a:defRPr>
            </a:lvl1pPr>
            <a:lvl5pPr marL="1825625" indent="0">
              <a:lnSpc>
                <a:spcPct val="100000"/>
              </a:lnSpc>
              <a:spcAft>
                <a:spcPts val="1000"/>
              </a:spcAft>
              <a:buFont typeface="Arial" panose="020B0604020202020204" pitchFamily="34" charset="0"/>
              <a:buNone/>
              <a:defRPr/>
            </a:lvl5pPr>
          </a:lstStyle>
          <a:p>
            <a:pPr marL="0" marR="0" lvl="0" indent="0" algn="l" defTabSz="914377" rtl="0" eaLnBrk="1" fontAlgn="auto" latinLnBrk="0" hangingPunct="1">
              <a:lnSpc>
                <a:spcPts val="2000"/>
              </a:lnSpc>
              <a:spcBef>
                <a:spcPts val="0"/>
              </a:spcBef>
              <a:spcAft>
                <a:spcPts val="600"/>
              </a:spcAft>
              <a:buClr>
                <a:schemeClr val="tx1"/>
              </a:buClr>
              <a:buSzTx/>
              <a:buFont typeface="Arial" panose="020B0604020202020204" pitchFamily="34" charset="0"/>
              <a:buNone/>
              <a:tabLst/>
              <a:defRPr/>
            </a:pPr>
            <a:r>
              <a:rPr lang="en-US" sz="1200"/>
              <a:t>Body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a:t>
            </a:r>
            <a:r>
              <a:rPr lang="en-US" sz="1200" spc="0"/>
              <a:t>dolore</a:t>
            </a:r>
            <a:r>
              <a:rPr lang="en-US" sz="1200"/>
              <a:t> magna. Vitae </a:t>
            </a:r>
            <a:r>
              <a:rPr lang="en-US" sz="1200" err="1"/>
              <a:t>justo</a:t>
            </a:r>
            <a:r>
              <a:rPr lang="en-US" sz="1200"/>
              <a:t> </a:t>
            </a:r>
            <a:r>
              <a:rPr lang="en-US" sz="1200" err="1"/>
              <a:t>eget</a:t>
            </a:r>
            <a:r>
              <a:rPr lang="en-US" sz="1200"/>
              <a:t> magna fermentum </a:t>
            </a:r>
            <a:r>
              <a:rPr lang="en-US" sz="1200" err="1"/>
              <a:t>iaculis</a:t>
            </a:r>
            <a:r>
              <a:rPr lang="en-US" sz="1200"/>
              <a:t> </a:t>
            </a:r>
            <a:r>
              <a:rPr lang="en-US" sz="1200" err="1"/>
              <a:t>eu</a:t>
            </a:r>
            <a:r>
              <a:rPr lang="en-US" sz="1200"/>
              <a:t>. Donec </a:t>
            </a:r>
            <a:r>
              <a:rPr lang="en-US" sz="1200" err="1"/>
              <a:t>adipiscing</a:t>
            </a:r>
            <a:r>
              <a:rPr lang="en-US" sz="1200"/>
              <a:t> </a:t>
            </a:r>
            <a:r>
              <a:rPr lang="en-US" sz="1200" err="1"/>
              <a:t>tristique</a:t>
            </a:r>
            <a:r>
              <a:rPr lang="en-US" sz="1200"/>
              <a:t> </a:t>
            </a:r>
            <a:r>
              <a:rPr lang="en-US" sz="1200" err="1"/>
              <a:t>risus</a:t>
            </a:r>
            <a:r>
              <a:rPr lang="en-US" sz="1200"/>
              <a:t> </a:t>
            </a:r>
            <a:r>
              <a:rPr lang="en-US" sz="1200" err="1"/>
              <a:t>nec</a:t>
            </a:r>
            <a:r>
              <a:rPr lang="en-US" sz="1200"/>
              <a:t> </a:t>
            </a:r>
            <a:r>
              <a:rPr lang="en-US" sz="1200" err="1"/>
              <a:t>feugiat</a:t>
            </a:r>
            <a:r>
              <a:rPr lang="en-US" sz="1200"/>
              <a:t> in fermentum.</a:t>
            </a:r>
          </a:p>
        </p:txBody>
      </p:sp>
      <p:sp>
        <p:nvSpPr>
          <p:cNvPr id="33" name="Text Placeholder 3">
            <a:extLst>
              <a:ext uri="{FF2B5EF4-FFF2-40B4-BE49-F238E27FC236}">
                <a16:creationId xmlns:a16="http://schemas.microsoft.com/office/drawing/2014/main" id="{086E74DB-A8B5-98DC-48B9-4C4C5F84F2E3}"/>
              </a:ext>
            </a:extLst>
          </p:cNvPr>
          <p:cNvSpPr>
            <a:spLocks noGrp="1"/>
          </p:cNvSpPr>
          <p:nvPr>
            <p:ph type="body" sz="quarter" idx="69" hasCustomPrompt="1"/>
          </p:nvPr>
        </p:nvSpPr>
        <p:spPr>
          <a:xfrm>
            <a:off x="4691744" y="2745166"/>
            <a:ext cx="2808514" cy="571933"/>
          </a:xfrm>
        </p:spPr>
        <p:txBody>
          <a:bodyPr wrap="square" lIns="0" tIns="0" rIns="0" bIns="0" anchor="b">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#2</a:t>
            </a:r>
          </a:p>
        </p:txBody>
      </p:sp>
      <p:sp>
        <p:nvSpPr>
          <p:cNvPr id="22" name="Picture Placeholder 3">
            <a:extLst>
              <a:ext uri="{FF2B5EF4-FFF2-40B4-BE49-F238E27FC236}">
                <a16:creationId xmlns:a16="http://schemas.microsoft.com/office/drawing/2014/main" id="{5218B7FD-FEA4-0465-CF62-5C80BBABBF81}"/>
              </a:ext>
              <a:ext uri="{C183D7F6-B498-43B3-948B-1728B52AA6E4}">
                <adec:decorative xmlns:adec="http://schemas.microsoft.com/office/drawing/2017/decorative" val="1"/>
              </a:ext>
            </a:extLst>
          </p:cNvPr>
          <p:cNvSpPr>
            <a:spLocks noGrp="1" noChangeAspect="1"/>
          </p:cNvSpPr>
          <p:nvPr>
            <p:ph type="pic" sz="quarter" idx="67" hasCustomPrompt="1"/>
          </p:nvPr>
        </p:nvSpPr>
        <p:spPr>
          <a:xfrm>
            <a:off x="4691743" y="213848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0" name="Rectangle 29">
            <a:extLst>
              <a:ext uri="{FF2B5EF4-FFF2-40B4-BE49-F238E27FC236}">
                <a16:creationId xmlns:a16="http://schemas.microsoft.com/office/drawing/2014/main" id="{4EF7A675-C0E8-E246-9DC4-8EA0C6676616}"/>
              </a:ext>
              <a:ext uri="{C183D7F6-B498-43B3-948B-1728B52AA6E4}">
                <adec:decorative xmlns:adec="http://schemas.microsoft.com/office/drawing/2017/decorative" val="1"/>
              </a:ext>
            </a:extLst>
          </p:cNvPr>
          <p:cNvSpPr/>
          <p:nvPr userDrawn="1"/>
        </p:nvSpPr>
        <p:spPr>
          <a:xfrm>
            <a:off x="609600" y="1600200"/>
            <a:ext cx="3352800" cy="45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B9B944DB-0C87-5B42-8097-7CC2D328AFB2}"/>
              </a:ext>
            </a:extLst>
          </p:cNvPr>
          <p:cNvSpPr>
            <a:spLocks noGrp="1"/>
          </p:cNvSpPr>
          <p:nvPr>
            <p:ph type="body" sz="quarter" idx="53" hasCustomPrompt="1"/>
          </p:nvPr>
        </p:nvSpPr>
        <p:spPr>
          <a:xfrm>
            <a:off x="881743" y="3466573"/>
            <a:ext cx="2808514" cy="2248481"/>
          </a:xfrm>
        </p:spPr>
        <p:txBody>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lang="en-US" sz="1200" b="0" i="0" kern="900" spc="0" baseline="0" dirty="0">
                <a:solidFill>
                  <a:schemeClr val="tx1"/>
                </a:solidFill>
                <a:latin typeface="Gibson" panose="02000000000000000000" pitchFamily="2" charset="77"/>
                <a:ea typeface="+mn-ea"/>
                <a:cs typeface="+mn-cs"/>
              </a:defRPr>
            </a:lvl1pPr>
            <a:lvl5pPr marL="1825625" indent="0">
              <a:lnSpc>
                <a:spcPct val="100000"/>
              </a:lnSpc>
              <a:spcAft>
                <a:spcPts val="1000"/>
              </a:spcAft>
              <a:buFont typeface="Arial" panose="020B0604020202020204" pitchFamily="34" charset="0"/>
              <a:buNone/>
              <a:defRPr/>
            </a:lvl5pPr>
          </a:lstStyle>
          <a:p>
            <a:pPr marL="0" marR="0" lvl="0" indent="0" algn="l" defTabSz="914377" rtl="0" eaLnBrk="1" fontAlgn="auto" latinLnBrk="0" hangingPunct="1">
              <a:lnSpc>
                <a:spcPts val="2000"/>
              </a:lnSpc>
              <a:spcBef>
                <a:spcPts val="0"/>
              </a:spcBef>
              <a:spcAft>
                <a:spcPts val="600"/>
              </a:spcAft>
              <a:buClr>
                <a:schemeClr val="tx1"/>
              </a:buClr>
              <a:buSzTx/>
              <a:buFont typeface="Arial" panose="020B0604020202020204" pitchFamily="34" charset="0"/>
              <a:buNone/>
              <a:tabLst/>
              <a:defRPr/>
            </a:pPr>
            <a:r>
              <a:rPr lang="en-US" sz="1200"/>
              <a:t>Body 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r>
              <a:rPr lang="en-US" sz="1200" err="1"/>
              <a:t>incididunt</a:t>
            </a:r>
            <a:r>
              <a:rPr lang="en-US" sz="1200"/>
              <a:t> </a:t>
            </a:r>
            <a:r>
              <a:rPr lang="en-US" sz="1200" err="1"/>
              <a:t>ut</a:t>
            </a:r>
            <a:r>
              <a:rPr lang="en-US" sz="1200"/>
              <a:t> labore et </a:t>
            </a:r>
            <a:r>
              <a:rPr lang="en-US" sz="1200" spc="0"/>
              <a:t>dolore</a:t>
            </a:r>
            <a:r>
              <a:rPr lang="en-US" sz="1200"/>
              <a:t> magna. Vitae </a:t>
            </a:r>
            <a:r>
              <a:rPr lang="en-US" sz="1200" err="1"/>
              <a:t>justo</a:t>
            </a:r>
            <a:r>
              <a:rPr lang="en-US" sz="1200"/>
              <a:t> </a:t>
            </a:r>
            <a:r>
              <a:rPr lang="en-US" sz="1200" err="1"/>
              <a:t>eget</a:t>
            </a:r>
            <a:r>
              <a:rPr lang="en-US" sz="1200"/>
              <a:t> magna fermentum </a:t>
            </a:r>
            <a:r>
              <a:rPr lang="en-US" sz="1200" err="1"/>
              <a:t>iaculis</a:t>
            </a:r>
            <a:r>
              <a:rPr lang="en-US" sz="1200"/>
              <a:t> </a:t>
            </a:r>
            <a:r>
              <a:rPr lang="en-US" sz="1200" err="1"/>
              <a:t>eu</a:t>
            </a:r>
            <a:r>
              <a:rPr lang="en-US" sz="1200"/>
              <a:t>. Donec </a:t>
            </a:r>
            <a:r>
              <a:rPr lang="en-US" sz="1200" err="1"/>
              <a:t>adipiscing</a:t>
            </a:r>
            <a:r>
              <a:rPr lang="en-US" sz="1200"/>
              <a:t> </a:t>
            </a:r>
            <a:r>
              <a:rPr lang="en-US" sz="1200" err="1"/>
              <a:t>tristique</a:t>
            </a:r>
            <a:r>
              <a:rPr lang="en-US" sz="1200"/>
              <a:t> </a:t>
            </a:r>
            <a:r>
              <a:rPr lang="en-US" sz="1200" err="1"/>
              <a:t>risus</a:t>
            </a:r>
            <a:r>
              <a:rPr lang="en-US" sz="1200"/>
              <a:t> </a:t>
            </a:r>
            <a:r>
              <a:rPr lang="en-US" sz="1200" err="1"/>
              <a:t>nec</a:t>
            </a:r>
            <a:r>
              <a:rPr lang="en-US" sz="1200"/>
              <a:t> </a:t>
            </a:r>
            <a:r>
              <a:rPr lang="en-US" sz="1200" err="1"/>
              <a:t>feugiat</a:t>
            </a:r>
            <a:r>
              <a:rPr lang="en-US" sz="1200"/>
              <a:t> in fermentum.</a:t>
            </a:r>
          </a:p>
        </p:txBody>
      </p:sp>
      <p:sp>
        <p:nvSpPr>
          <p:cNvPr id="4" name="Text Placeholder 3">
            <a:extLst>
              <a:ext uri="{FF2B5EF4-FFF2-40B4-BE49-F238E27FC236}">
                <a16:creationId xmlns:a16="http://schemas.microsoft.com/office/drawing/2014/main" id="{57A664C8-895B-C44D-BC54-539EBB616A1A}"/>
              </a:ext>
            </a:extLst>
          </p:cNvPr>
          <p:cNvSpPr>
            <a:spLocks noGrp="1"/>
          </p:cNvSpPr>
          <p:nvPr>
            <p:ph type="body" sz="quarter" idx="30" hasCustomPrompt="1"/>
          </p:nvPr>
        </p:nvSpPr>
        <p:spPr>
          <a:xfrm>
            <a:off x="881744" y="2745166"/>
            <a:ext cx="2808514" cy="571933"/>
          </a:xfrm>
        </p:spPr>
        <p:txBody>
          <a:bodyPr wrap="square" lIns="0" tIns="0" rIns="0" bIns="0" anchor="b">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18" name="Picture Placeholder 3">
            <a:extLst>
              <a:ext uri="{FF2B5EF4-FFF2-40B4-BE49-F238E27FC236}">
                <a16:creationId xmlns:a16="http://schemas.microsoft.com/office/drawing/2014/main" id="{C621139E-EBE4-9247-96E6-1DF876681DFB}"/>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881743" y="213848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 name="Title Placeholder 3">
            <a:extLst>
              <a:ext uri="{FF2B5EF4-FFF2-40B4-BE49-F238E27FC236}">
                <a16:creationId xmlns:a16="http://schemas.microsoft.com/office/drawing/2014/main" id="{632C5047-266A-5E06-C616-51F297EC6E2C}"/>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p>
            <a:r>
              <a:rPr lang="en-US"/>
              <a:t>Content Slide Title – 3 Boxes with Icons</a:t>
            </a:r>
          </a:p>
        </p:txBody>
      </p:sp>
    </p:spTree>
    <p:extLst>
      <p:ext uri="{BB962C8B-B14F-4D97-AF65-F5344CB8AC3E}">
        <p14:creationId xmlns:p14="http://schemas.microsoft.com/office/powerpoint/2010/main" val="623639556"/>
      </p:ext>
    </p:extLst>
  </p:cSld>
  <p:clrMapOvr>
    <a:masterClrMapping/>
  </p:clrMapOvr>
  <p:extLst>
    <p:ext uri="{DCECCB84-F9BA-43D5-87BE-67443E8EF086}">
      <p15:sldGuideLst xmlns:p15="http://schemas.microsoft.com/office/powerpoint/2012/main">
        <p15:guide id="1" orient="horz" pos="1008">
          <p15:clr>
            <a:srgbClr val="FBAE40"/>
          </p15:clr>
        </p15:guide>
        <p15:guide id="2" pos="2496">
          <p15:clr>
            <a:srgbClr val="FBAE40"/>
          </p15:clr>
        </p15:guide>
        <p15:guide id="3" pos="2784">
          <p15:clr>
            <a:srgbClr val="FBAE40"/>
          </p15:clr>
        </p15:guide>
        <p15:guide id="4" pos="4896">
          <p15:clr>
            <a:srgbClr val="FBAE40"/>
          </p15:clr>
        </p15:guide>
        <p15:guide id="5" pos="5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3 Up Left with Icons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46ACE0-3852-6C81-4259-779180CA8E72}"/>
              </a:ext>
              <a:ext uri="{C183D7F6-B498-43B3-948B-1728B52AA6E4}">
                <adec:decorative xmlns:adec="http://schemas.microsoft.com/office/drawing/2017/decorative" val="1"/>
              </a:ext>
            </a:extLst>
          </p:cNvPr>
          <p:cNvSpPr/>
          <p:nvPr userDrawn="1"/>
        </p:nvSpPr>
        <p:spPr>
          <a:xfrm>
            <a:off x="0" y="1"/>
            <a:ext cx="12191999" cy="266955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23" name="Text Placeholder 2">
            <a:extLst>
              <a:ext uri="{FF2B5EF4-FFF2-40B4-BE49-F238E27FC236}">
                <a16:creationId xmlns:a16="http://schemas.microsoft.com/office/drawing/2014/main" id="{1E2E25FD-2957-C5ED-4C30-5D9C5F54775A}"/>
              </a:ext>
            </a:extLst>
          </p:cNvPr>
          <p:cNvSpPr>
            <a:spLocks noGrp="1"/>
          </p:cNvSpPr>
          <p:nvPr>
            <p:ph type="body" sz="quarter" idx="95" hasCustomPrompt="1"/>
          </p:nvPr>
        </p:nvSpPr>
        <p:spPr>
          <a:xfrm>
            <a:off x="8283855" y="3770552"/>
            <a:ext cx="3282462" cy="2401647"/>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Body lorem ipsum dolor sit amet consectetur adipiscing elit lorem ipsum dolor sit amet consectetur</a:t>
            </a:r>
          </a:p>
        </p:txBody>
      </p:sp>
      <p:sp>
        <p:nvSpPr>
          <p:cNvPr id="24" name="Text Placeholder 1">
            <a:extLst>
              <a:ext uri="{FF2B5EF4-FFF2-40B4-BE49-F238E27FC236}">
                <a16:creationId xmlns:a16="http://schemas.microsoft.com/office/drawing/2014/main" id="{6397701E-3D43-5576-AFCA-6B6E4D61F2AA}"/>
              </a:ext>
            </a:extLst>
          </p:cNvPr>
          <p:cNvSpPr>
            <a:spLocks noGrp="1"/>
          </p:cNvSpPr>
          <p:nvPr>
            <p:ph type="body" sz="quarter" idx="96" hasCustomPrompt="1"/>
          </p:nvPr>
        </p:nvSpPr>
        <p:spPr>
          <a:xfrm>
            <a:off x="8283856" y="3078617"/>
            <a:ext cx="3282462" cy="549940"/>
          </a:xfrm>
        </p:spPr>
        <p:txBody>
          <a:bodyPr anchor="b" anchorCtr="0">
            <a:noAutofit/>
          </a:bodyPr>
          <a:lstStyle>
            <a:lvl1pPr marL="0" indent="0" algn="l">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#3</a:t>
            </a:r>
          </a:p>
        </p:txBody>
      </p:sp>
      <p:sp>
        <p:nvSpPr>
          <p:cNvPr id="17" name="Rectangle 16">
            <a:extLst>
              <a:ext uri="{FF2B5EF4-FFF2-40B4-BE49-F238E27FC236}">
                <a16:creationId xmlns:a16="http://schemas.microsoft.com/office/drawing/2014/main" id="{1C90C4D8-8C2E-C345-5EF7-228475D24CB6}"/>
              </a:ext>
              <a:ext uri="{C183D7F6-B498-43B3-948B-1728B52AA6E4}">
                <adec:decorative xmlns:adec="http://schemas.microsoft.com/office/drawing/2017/decorative" val="1"/>
              </a:ext>
            </a:extLst>
          </p:cNvPr>
          <p:cNvSpPr/>
          <p:nvPr userDrawn="1"/>
        </p:nvSpPr>
        <p:spPr>
          <a:xfrm>
            <a:off x="8283856" y="2222283"/>
            <a:ext cx="723295"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 name="Picture Placeholder 3">
            <a:extLst>
              <a:ext uri="{FF2B5EF4-FFF2-40B4-BE49-F238E27FC236}">
                <a16:creationId xmlns:a16="http://schemas.microsoft.com/office/drawing/2014/main" id="{40C8DBB6-3019-2FD5-D652-6187775EFD10}"/>
              </a:ext>
              <a:ext uri="{C183D7F6-B498-43B3-948B-1728B52AA6E4}">
                <adec:decorative xmlns:adec="http://schemas.microsoft.com/office/drawing/2017/decorative" val="1"/>
              </a:ext>
            </a:extLst>
          </p:cNvPr>
          <p:cNvSpPr>
            <a:spLocks noGrp="1" noChangeAspect="1"/>
          </p:cNvSpPr>
          <p:nvPr>
            <p:ph type="pic" sz="quarter" idx="82" hasCustomPrompt="1"/>
          </p:nvPr>
        </p:nvSpPr>
        <p:spPr>
          <a:xfrm>
            <a:off x="8416903"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1" name="Text Placeholder 2">
            <a:extLst>
              <a:ext uri="{FF2B5EF4-FFF2-40B4-BE49-F238E27FC236}">
                <a16:creationId xmlns:a16="http://schemas.microsoft.com/office/drawing/2014/main" id="{589D21BC-3950-0EB4-8C3F-211310735A56}"/>
              </a:ext>
            </a:extLst>
          </p:cNvPr>
          <p:cNvSpPr>
            <a:spLocks noGrp="1"/>
          </p:cNvSpPr>
          <p:nvPr>
            <p:ph type="body" sz="quarter" idx="93" hasCustomPrompt="1"/>
          </p:nvPr>
        </p:nvSpPr>
        <p:spPr>
          <a:xfrm>
            <a:off x="4430870" y="3770552"/>
            <a:ext cx="3282462" cy="2401647"/>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22" name="Text Placeholder 1">
            <a:extLst>
              <a:ext uri="{FF2B5EF4-FFF2-40B4-BE49-F238E27FC236}">
                <a16:creationId xmlns:a16="http://schemas.microsoft.com/office/drawing/2014/main" id="{2A87D8E6-C2AF-BDAB-DFF3-9B96FF527928}"/>
              </a:ext>
            </a:extLst>
          </p:cNvPr>
          <p:cNvSpPr>
            <a:spLocks noGrp="1"/>
          </p:cNvSpPr>
          <p:nvPr>
            <p:ph type="body" sz="quarter" idx="94" hasCustomPrompt="1"/>
          </p:nvPr>
        </p:nvSpPr>
        <p:spPr>
          <a:xfrm>
            <a:off x="4430870" y="3078617"/>
            <a:ext cx="3282462" cy="549940"/>
          </a:xfrm>
        </p:spPr>
        <p:txBody>
          <a:bodyPr anchor="b" anchorCtr="0">
            <a:noAutofit/>
          </a:bodyPr>
          <a:lstStyle>
            <a:lvl1pPr marL="0" indent="0" algn="l">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#2</a:t>
            </a:r>
          </a:p>
        </p:txBody>
      </p:sp>
      <p:sp>
        <p:nvSpPr>
          <p:cNvPr id="15" name="Rectangle 14">
            <a:extLst>
              <a:ext uri="{FF2B5EF4-FFF2-40B4-BE49-F238E27FC236}">
                <a16:creationId xmlns:a16="http://schemas.microsoft.com/office/drawing/2014/main" id="{5AA456B7-04FC-C0E7-00E0-32C08F3FBE7A}"/>
              </a:ext>
              <a:ext uri="{C183D7F6-B498-43B3-948B-1728B52AA6E4}">
                <adec:decorative xmlns:adec="http://schemas.microsoft.com/office/drawing/2017/decorative" val="1"/>
              </a:ext>
            </a:extLst>
          </p:cNvPr>
          <p:cNvSpPr/>
          <p:nvPr userDrawn="1"/>
        </p:nvSpPr>
        <p:spPr>
          <a:xfrm>
            <a:off x="4430870" y="2222283"/>
            <a:ext cx="723295"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Picture Placeholder 3">
            <a:extLst>
              <a:ext uri="{FF2B5EF4-FFF2-40B4-BE49-F238E27FC236}">
                <a16:creationId xmlns:a16="http://schemas.microsoft.com/office/drawing/2014/main" id="{40A3582C-65DB-5075-5058-5BE20C24C99C}"/>
              </a:ext>
              <a:ext uri="{C183D7F6-B498-43B3-948B-1728B52AA6E4}">
                <adec:decorative xmlns:adec="http://schemas.microsoft.com/office/drawing/2017/decorative" val="1"/>
              </a:ext>
            </a:extLst>
          </p:cNvPr>
          <p:cNvSpPr>
            <a:spLocks noGrp="1" noChangeAspect="1"/>
          </p:cNvSpPr>
          <p:nvPr>
            <p:ph type="pic" sz="quarter" idx="81" hasCustomPrompt="1"/>
          </p:nvPr>
        </p:nvSpPr>
        <p:spPr>
          <a:xfrm>
            <a:off x="4563917"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0" name="Text Placeholder 2">
            <a:extLst>
              <a:ext uri="{FF2B5EF4-FFF2-40B4-BE49-F238E27FC236}">
                <a16:creationId xmlns:a16="http://schemas.microsoft.com/office/drawing/2014/main" id="{E3299AB0-64D1-E3F0-1973-C402EF18DF9D}"/>
              </a:ext>
            </a:extLst>
          </p:cNvPr>
          <p:cNvSpPr>
            <a:spLocks noGrp="1"/>
          </p:cNvSpPr>
          <p:nvPr>
            <p:ph type="body" sz="quarter" idx="91" hasCustomPrompt="1"/>
          </p:nvPr>
        </p:nvSpPr>
        <p:spPr>
          <a:xfrm>
            <a:off x="609600" y="3770552"/>
            <a:ext cx="3282462" cy="2401647"/>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Body lorem ipsum dolor sit amet consectetur adipiscing elit lorem ipsum dolor sit amet consectetur</a:t>
            </a:r>
          </a:p>
        </p:txBody>
      </p:sp>
      <p:sp>
        <p:nvSpPr>
          <p:cNvPr id="19" name="Text Placeholder 1">
            <a:extLst>
              <a:ext uri="{FF2B5EF4-FFF2-40B4-BE49-F238E27FC236}">
                <a16:creationId xmlns:a16="http://schemas.microsoft.com/office/drawing/2014/main" id="{D01FF8CA-628C-EE14-9172-3D8FC5506A15}"/>
              </a:ext>
            </a:extLst>
          </p:cNvPr>
          <p:cNvSpPr>
            <a:spLocks noGrp="1"/>
          </p:cNvSpPr>
          <p:nvPr>
            <p:ph type="body" sz="quarter" idx="92" hasCustomPrompt="1"/>
          </p:nvPr>
        </p:nvSpPr>
        <p:spPr>
          <a:xfrm>
            <a:off x="609600" y="3078617"/>
            <a:ext cx="3282462" cy="549940"/>
          </a:xfrm>
        </p:spPr>
        <p:txBody>
          <a:bodyPr anchor="b" anchorCtr="0">
            <a:noAutofit/>
          </a:bodyPr>
          <a:lstStyle>
            <a:lvl1pPr marL="0" indent="0" algn="l">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#1</a:t>
            </a:r>
          </a:p>
        </p:txBody>
      </p:sp>
      <p:sp>
        <p:nvSpPr>
          <p:cNvPr id="13" name="Rectangle 12">
            <a:extLst>
              <a:ext uri="{FF2B5EF4-FFF2-40B4-BE49-F238E27FC236}">
                <a16:creationId xmlns:a16="http://schemas.microsoft.com/office/drawing/2014/main" id="{99283DC9-621F-1048-E997-42F25D50BB71}"/>
              </a:ext>
              <a:ext uri="{C183D7F6-B498-43B3-948B-1728B52AA6E4}">
                <adec:decorative xmlns:adec="http://schemas.microsoft.com/office/drawing/2017/decorative" val="1"/>
              </a:ext>
            </a:extLst>
          </p:cNvPr>
          <p:cNvSpPr>
            <a:spLocks noChangeAspect="1"/>
          </p:cNvSpPr>
          <p:nvPr userDrawn="1"/>
        </p:nvSpPr>
        <p:spPr>
          <a:xfrm>
            <a:off x="609600" y="2222283"/>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Picture Placeholder 3">
            <a:extLst>
              <a:ext uri="{FF2B5EF4-FFF2-40B4-BE49-F238E27FC236}">
                <a16:creationId xmlns:a16="http://schemas.microsoft.com/office/drawing/2014/main" id="{EF29FCF4-E446-F2E9-89BB-191CC0F48648}"/>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746760"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5623"/>
            <a:ext cx="10972800" cy="430887"/>
          </a:xfrm>
          <a:prstGeom prst="rect">
            <a:avLst/>
          </a:prstGeom>
        </p:spPr>
        <p:txBody>
          <a:bodyPr vert="horz" lIns="0" tIns="0" rIns="0" bIns="0" rtlCol="0" anchor="t" anchorCtr="0">
            <a:noAutofit/>
          </a:bodyPr>
          <a:lstStyle>
            <a:lvl1pPr algn="l">
              <a:defRPr>
                <a:solidFill>
                  <a:schemeClr val="bg2"/>
                </a:solidFill>
              </a:defRPr>
            </a:lvl1pPr>
          </a:lstStyle>
          <a:p>
            <a:r>
              <a:rPr lang="en-US"/>
              <a:t>Content Slide Title – 3 Up Left with Icons 1</a:t>
            </a:r>
          </a:p>
        </p:txBody>
      </p:sp>
      <p:sp>
        <p:nvSpPr>
          <p:cNvPr id="40" name="Text Placeholder 15">
            <a:extLst>
              <a:ext uri="{FF2B5EF4-FFF2-40B4-BE49-F238E27FC236}">
                <a16:creationId xmlns:a16="http://schemas.microsoft.com/office/drawing/2014/main" id="{F8B0D948-F048-CE6D-DA97-B5FAA9538F26}"/>
              </a:ext>
            </a:extLst>
          </p:cNvPr>
          <p:cNvSpPr>
            <a:spLocks noGrp="1"/>
          </p:cNvSpPr>
          <p:nvPr>
            <p:ph type="body" sz="quarter" idx="19" hasCustomPrompt="1"/>
          </p:nvPr>
        </p:nvSpPr>
        <p:spPr>
          <a:xfrm>
            <a:off x="609599" y="699590"/>
            <a:ext cx="10972801" cy="283464"/>
          </a:xfrm>
        </p:spPr>
        <p:txBody>
          <a:bodyPr anchor="t" anchorCtr="0"/>
          <a:lstStyle>
            <a:lvl1pPr marL="0" indent="0" algn="l">
              <a:buNone/>
              <a:defRPr sz="1000" b="1" i="0" kern="1200" cap="all" spc="150" baseline="0">
                <a:solidFill>
                  <a:schemeClr val="bg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41145081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3 Up Centered with Icons (Whit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3343797-0418-2264-9E04-916BBC1602A6}"/>
              </a:ext>
              <a:ext uri="{C183D7F6-B498-43B3-948B-1728B52AA6E4}">
                <adec:decorative xmlns:adec="http://schemas.microsoft.com/office/drawing/2017/decorative" val="1"/>
              </a:ext>
            </a:extLst>
          </p:cNvPr>
          <p:cNvSpPr/>
          <p:nvPr userDrawn="1"/>
        </p:nvSpPr>
        <p:spPr>
          <a:xfrm>
            <a:off x="0" y="0"/>
            <a:ext cx="12191999" cy="286016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28" name="Text Placeholder 2">
            <a:extLst>
              <a:ext uri="{FF2B5EF4-FFF2-40B4-BE49-F238E27FC236}">
                <a16:creationId xmlns:a16="http://schemas.microsoft.com/office/drawing/2014/main" id="{FBFE951A-A4B4-8F9B-7D9E-AF088E346F0A}"/>
              </a:ext>
            </a:extLst>
          </p:cNvPr>
          <p:cNvSpPr>
            <a:spLocks noGrp="1"/>
          </p:cNvSpPr>
          <p:nvPr>
            <p:ph type="body" sz="quarter" idx="79" hasCustomPrompt="1"/>
          </p:nvPr>
        </p:nvSpPr>
        <p:spPr>
          <a:xfrm>
            <a:off x="8065023" y="3961164"/>
            <a:ext cx="2560115"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32" name="Text Placeholder 1">
            <a:extLst>
              <a:ext uri="{FF2B5EF4-FFF2-40B4-BE49-F238E27FC236}">
                <a16:creationId xmlns:a16="http://schemas.microsoft.com/office/drawing/2014/main" id="{E3BF0086-CBAF-3235-56E7-CFDBB9D21FF5}"/>
              </a:ext>
            </a:extLst>
          </p:cNvPr>
          <p:cNvSpPr>
            <a:spLocks noGrp="1"/>
          </p:cNvSpPr>
          <p:nvPr>
            <p:ph type="body" sz="quarter" idx="81" hasCustomPrompt="1"/>
          </p:nvPr>
        </p:nvSpPr>
        <p:spPr>
          <a:xfrm>
            <a:off x="8066845" y="3269229"/>
            <a:ext cx="2556471" cy="549940"/>
          </a:xfrm>
        </p:spPr>
        <p:txBody>
          <a:bodyPr anchor="b">
            <a:noAutofit/>
          </a:bodyPr>
          <a:lstStyle>
            <a:lvl1pPr marL="0" indent="0" algn="ctr">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#3</a:t>
            </a:r>
          </a:p>
        </p:txBody>
      </p:sp>
      <p:sp>
        <p:nvSpPr>
          <p:cNvPr id="15" name="Rectangle 14">
            <a:extLst>
              <a:ext uri="{FF2B5EF4-FFF2-40B4-BE49-F238E27FC236}">
                <a16:creationId xmlns:a16="http://schemas.microsoft.com/office/drawing/2014/main" id="{969F4D3B-4D68-23B8-0CCC-31C92CA109C5}"/>
              </a:ext>
              <a:ext uri="{C183D7F6-B498-43B3-948B-1728B52AA6E4}">
                <adec:decorative xmlns:adec="http://schemas.microsoft.com/office/drawing/2017/decorative" val="1"/>
              </a:ext>
            </a:extLst>
          </p:cNvPr>
          <p:cNvSpPr>
            <a:spLocks noChangeAspect="1"/>
          </p:cNvSpPr>
          <p:nvPr userDrawn="1"/>
        </p:nvSpPr>
        <p:spPr>
          <a:xfrm>
            <a:off x="8979320"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Picture Placeholder 3">
            <a:extLst>
              <a:ext uri="{FF2B5EF4-FFF2-40B4-BE49-F238E27FC236}">
                <a16:creationId xmlns:a16="http://schemas.microsoft.com/office/drawing/2014/main" id="{C9197E33-3BE3-4C6F-D566-9F27E1851BD9}"/>
              </a:ext>
              <a:ext uri="{C183D7F6-B498-43B3-948B-1728B52AA6E4}">
                <adec:decorative xmlns:adec="http://schemas.microsoft.com/office/drawing/2017/decorative" val="1"/>
              </a:ext>
            </a:extLst>
          </p:cNvPr>
          <p:cNvSpPr>
            <a:spLocks noGrp="1" noChangeAspect="1"/>
          </p:cNvSpPr>
          <p:nvPr>
            <p:ph type="pic" sz="quarter" idx="87" hasCustomPrompt="1"/>
          </p:nvPr>
        </p:nvSpPr>
        <p:spPr>
          <a:xfrm>
            <a:off x="9116480"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3" name="Text Placeholder 2">
            <a:extLst>
              <a:ext uri="{FF2B5EF4-FFF2-40B4-BE49-F238E27FC236}">
                <a16:creationId xmlns:a16="http://schemas.microsoft.com/office/drawing/2014/main" id="{AB5BC427-0188-1D60-A697-687B414340C7}"/>
              </a:ext>
            </a:extLst>
          </p:cNvPr>
          <p:cNvSpPr>
            <a:spLocks noGrp="1"/>
          </p:cNvSpPr>
          <p:nvPr>
            <p:ph type="body" sz="quarter" idx="75" hasCustomPrompt="1"/>
          </p:nvPr>
        </p:nvSpPr>
        <p:spPr>
          <a:xfrm>
            <a:off x="4816526" y="3961164"/>
            <a:ext cx="2560115"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26" name="Text Placeholder 1">
            <a:extLst>
              <a:ext uri="{FF2B5EF4-FFF2-40B4-BE49-F238E27FC236}">
                <a16:creationId xmlns:a16="http://schemas.microsoft.com/office/drawing/2014/main" id="{01F42E00-2C36-ADF7-884A-F468E564B81C}"/>
              </a:ext>
            </a:extLst>
          </p:cNvPr>
          <p:cNvSpPr>
            <a:spLocks noGrp="1"/>
          </p:cNvSpPr>
          <p:nvPr>
            <p:ph type="body" sz="quarter" idx="77" hasCustomPrompt="1"/>
          </p:nvPr>
        </p:nvSpPr>
        <p:spPr>
          <a:xfrm>
            <a:off x="4818348" y="3269229"/>
            <a:ext cx="2556471" cy="549940"/>
          </a:xfrm>
        </p:spPr>
        <p:txBody>
          <a:bodyPr anchor="b">
            <a:noAutofit/>
          </a:bodyPr>
          <a:lstStyle>
            <a:lvl1pPr marL="0" indent="0" algn="ctr">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#2</a:t>
            </a:r>
          </a:p>
        </p:txBody>
      </p:sp>
      <p:sp>
        <p:nvSpPr>
          <p:cNvPr id="7" name="Rectangle 6">
            <a:extLst>
              <a:ext uri="{FF2B5EF4-FFF2-40B4-BE49-F238E27FC236}">
                <a16:creationId xmlns:a16="http://schemas.microsoft.com/office/drawing/2014/main" id="{70FFE4B8-7472-3802-856F-C717E685AA18}"/>
              </a:ext>
              <a:ext uri="{C183D7F6-B498-43B3-948B-1728B52AA6E4}">
                <adec:decorative xmlns:adec="http://schemas.microsoft.com/office/drawing/2017/decorative" val="1"/>
              </a:ext>
            </a:extLst>
          </p:cNvPr>
          <p:cNvSpPr>
            <a:spLocks noChangeAspect="1"/>
          </p:cNvSpPr>
          <p:nvPr userDrawn="1"/>
        </p:nvSpPr>
        <p:spPr>
          <a:xfrm>
            <a:off x="5730823"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Picture Placeholder 3">
            <a:extLst>
              <a:ext uri="{FF2B5EF4-FFF2-40B4-BE49-F238E27FC236}">
                <a16:creationId xmlns:a16="http://schemas.microsoft.com/office/drawing/2014/main" id="{4C92433E-77FB-06C1-89D4-89870C1D51D6}"/>
              </a:ext>
              <a:ext uri="{C183D7F6-B498-43B3-948B-1728B52AA6E4}">
                <adec:decorative xmlns:adec="http://schemas.microsoft.com/office/drawing/2017/decorative" val="1"/>
              </a:ext>
            </a:extLst>
          </p:cNvPr>
          <p:cNvSpPr>
            <a:spLocks noGrp="1" noChangeAspect="1"/>
          </p:cNvSpPr>
          <p:nvPr>
            <p:ph type="pic" sz="quarter" idx="86" hasCustomPrompt="1"/>
          </p:nvPr>
        </p:nvSpPr>
        <p:spPr>
          <a:xfrm>
            <a:off x="5867983"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3" name="Text Placeholder 2">
            <a:extLst>
              <a:ext uri="{FF2B5EF4-FFF2-40B4-BE49-F238E27FC236}">
                <a16:creationId xmlns:a16="http://schemas.microsoft.com/office/drawing/2014/main" id="{6CD40CA6-8195-3DA5-CAD9-8E61162D4F1E}"/>
              </a:ext>
            </a:extLst>
          </p:cNvPr>
          <p:cNvSpPr>
            <a:spLocks noGrp="1"/>
          </p:cNvSpPr>
          <p:nvPr>
            <p:ph type="body" sz="quarter" idx="12" hasCustomPrompt="1"/>
          </p:nvPr>
        </p:nvSpPr>
        <p:spPr>
          <a:xfrm>
            <a:off x="1571673" y="3961164"/>
            <a:ext cx="2560115"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9" name="Text Placeholder 1">
            <a:extLst>
              <a:ext uri="{FF2B5EF4-FFF2-40B4-BE49-F238E27FC236}">
                <a16:creationId xmlns:a16="http://schemas.microsoft.com/office/drawing/2014/main" id="{232863F4-FF41-2C24-BFEF-6DC1ADACE3DA}"/>
              </a:ext>
            </a:extLst>
          </p:cNvPr>
          <p:cNvSpPr>
            <a:spLocks noGrp="1"/>
          </p:cNvSpPr>
          <p:nvPr>
            <p:ph type="body" sz="quarter" idx="74" hasCustomPrompt="1"/>
          </p:nvPr>
        </p:nvSpPr>
        <p:spPr>
          <a:xfrm>
            <a:off x="1573495" y="3269229"/>
            <a:ext cx="2556471" cy="549940"/>
          </a:xfrm>
        </p:spPr>
        <p:txBody>
          <a:bodyPr anchor="b">
            <a:noAutofit/>
          </a:bodyPr>
          <a:lstStyle>
            <a:lvl1pPr marL="0" indent="0" algn="ctr">
              <a:lnSpc>
                <a:spcPct val="120000"/>
              </a:lnSpc>
              <a:buNone/>
              <a:defRPr sz="1600" b="0" i="0" spc="0" baseline="0">
                <a:solidFill>
                  <a:schemeClr val="bg1"/>
                </a:solidFill>
                <a:latin typeface="Gibson Medium" panose="02000000000000000000" pitchFamily="2" charset="77"/>
              </a:defRPr>
            </a:lvl1pPr>
          </a:lstStyle>
          <a:p>
            <a:pPr lvl="0"/>
            <a:r>
              <a:rPr lang="en-US" err="1"/>
              <a:t>Subheader</a:t>
            </a:r>
            <a:r>
              <a:rPr lang="en-US"/>
              <a:t> #1</a:t>
            </a:r>
          </a:p>
        </p:txBody>
      </p:sp>
      <p:sp>
        <p:nvSpPr>
          <p:cNvPr id="4" name="Rectangle 3">
            <a:extLst>
              <a:ext uri="{FF2B5EF4-FFF2-40B4-BE49-F238E27FC236}">
                <a16:creationId xmlns:a16="http://schemas.microsoft.com/office/drawing/2014/main" id="{8288B84F-81F4-7DC1-C94F-D1188D0081EF}"/>
              </a:ext>
              <a:ext uri="{C183D7F6-B498-43B3-948B-1728B52AA6E4}">
                <adec:decorative xmlns:adec="http://schemas.microsoft.com/office/drawing/2017/decorative" val="1"/>
              </a:ext>
            </a:extLst>
          </p:cNvPr>
          <p:cNvSpPr>
            <a:spLocks noChangeAspect="1"/>
          </p:cNvSpPr>
          <p:nvPr userDrawn="1"/>
        </p:nvSpPr>
        <p:spPr>
          <a:xfrm>
            <a:off x="2485970"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Picture Placeholder 3">
            <a:extLst>
              <a:ext uri="{FF2B5EF4-FFF2-40B4-BE49-F238E27FC236}">
                <a16:creationId xmlns:a16="http://schemas.microsoft.com/office/drawing/2014/main" id="{5580407B-08ED-E86A-9044-7D53004D112C}"/>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2623130"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5623"/>
            <a:ext cx="10972800" cy="429768"/>
          </a:xfrm>
          <a:prstGeom prst="rect">
            <a:avLst/>
          </a:prstGeom>
        </p:spPr>
        <p:txBody>
          <a:bodyPr vert="horz" lIns="0" tIns="0" rIns="0" bIns="0" rtlCol="0" anchor="t" anchorCtr="0">
            <a:noAutofit/>
          </a:bodyPr>
          <a:lstStyle>
            <a:lvl1pPr algn="ctr">
              <a:defRPr>
                <a:solidFill>
                  <a:schemeClr val="bg2"/>
                </a:solidFill>
              </a:defRPr>
            </a:lvl1pPr>
          </a:lstStyle>
          <a:p>
            <a:r>
              <a:rPr lang="en-US"/>
              <a:t>Content Slide Title – 3 Up Centered with Icons 1</a:t>
            </a:r>
          </a:p>
        </p:txBody>
      </p:sp>
      <p:sp>
        <p:nvSpPr>
          <p:cNvPr id="40" name="Text Placeholder 15">
            <a:extLst>
              <a:ext uri="{FF2B5EF4-FFF2-40B4-BE49-F238E27FC236}">
                <a16:creationId xmlns:a16="http://schemas.microsoft.com/office/drawing/2014/main" id="{F8B0D948-F048-CE6D-DA97-B5FAA9538F26}"/>
              </a:ext>
            </a:extLst>
          </p:cNvPr>
          <p:cNvSpPr>
            <a:spLocks noGrp="1"/>
          </p:cNvSpPr>
          <p:nvPr>
            <p:ph type="body" sz="quarter" idx="19" hasCustomPrompt="1"/>
          </p:nvPr>
        </p:nvSpPr>
        <p:spPr>
          <a:xfrm>
            <a:off x="612500" y="699590"/>
            <a:ext cx="10969900" cy="283464"/>
          </a:xfrm>
        </p:spPr>
        <p:txBody>
          <a:bodyPr/>
          <a:lstStyle>
            <a:lvl1pPr marL="0" indent="0" algn="ctr">
              <a:buNone/>
              <a:defRPr sz="1000" b="1" i="0" kern="1200" cap="all" spc="150" baseline="0">
                <a:solidFill>
                  <a:schemeClr val="bg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9277062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3 Up Centered with Icons (CapTech Blue)">
    <p:bg>
      <p:bgRef idx="1001">
        <a:schemeClr val="bg2"/>
      </p:bgRef>
    </p:bg>
    <p:spTree>
      <p:nvGrpSpPr>
        <p:cNvPr id="1" name=""/>
        <p:cNvGrpSpPr/>
        <p:nvPr/>
      </p:nvGrpSpPr>
      <p:grpSpPr>
        <a:xfrm>
          <a:off x="0" y="0"/>
          <a:ext cx="0" cy="0"/>
          <a:chOff x="0" y="0"/>
          <a:chExt cx="0" cy="0"/>
        </a:xfrm>
      </p:grpSpPr>
      <p:sp>
        <p:nvSpPr>
          <p:cNvPr id="42" name="Copyright">
            <a:extLst>
              <a:ext uri="{FF2B5EF4-FFF2-40B4-BE49-F238E27FC236}">
                <a16:creationId xmlns:a16="http://schemas.microsoft.com/office/drawing/2014/main" id="{05C0F4E9-5B9A-21E0-1E3F-A2338C2540FE}"/>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12" name="Text Placeholder 2">
            <a:extLst>
              <a:ext uri="{FF2B5EF4-FFF2-40B4-BE49-F238E27FC236}">
                <a16:creationId xmlns:a16="http://schemas.microsoft.com/office/drawing/2014/main" id="{EC7C4FC7-FAE8-E48C-C6A8-675E1C1A2EEF}"/>
              </a:ext>
            </a:extLst>
          </p:cNvPr>
          <p:cNvSpPr>
            <a:spLocks noGrp="1"/>
          </p:cNvSpPr>
          <p:nvPr>
            <p:ph type="body" sz="quarter" idx="87" hasCustomPrompt="1"/>
          </p:nvPr>
        </p:nvSpPr>
        <p:spPr>
          <a:xfrm>
            <a:off x="8064550" y="3961164"/>
            <a:ext cx="2556471"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tx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13" name="Text Placeholder 1">
            <a:extLst>
              <a:ext uri="{FF2B5EF4-FFF2-40B4-BE49-F238E27FC236}">
                <a16:creationId xmlns:a16="http://schemas.microsoft.com/office/drawing/2014/main" id="{5C28D5CE-885D-48E2-AB18-B8775824450E}"/>
              </a:ext>
            </a:extLst>
          </p:cNvPr>
          <p:cNvSpPr>
            <a:spLocks noGrp="1"/>
          </p:cNvSpPr>
          <p:nvPr>
            <p:ph type="body" sz="quarter" idx="88" hasCustomPrompt="1"/>
          </p:nvPr>
        </p:nvSpPr>
        <p:spPr>
          <a:xfrm>
            <a:off x="8064550" y="3269229"/>
            <a:ext cx="2556471" cy="548640"/>
          </a:xfrm>
        </p:spPr>
        <p:txBody>
          <a:bodyPr anchor="b">
            <a:noAutofit/>
          </a:bodyPr>
          <a:lstStyle>
            <a:lvl1pPr marL="0" indent="0" algn="ctr">
              <a:lnSpc>
                <a:spcPct val="120000"/>
              </a:lnSpc>
              <a:buNone/>
              <a:defRPr sz="1600" b="0" i="0" spc="0" baseline="0">
                <a:solidFill>
                  <a:schemeClr val="tx1"/>
                </a:solidFill>
                <a:latin typeface="Gibson Medium" panose="02000000000000000000" pitchFamily="2" charset="77"/>
              </a:defRPr>
            </a:lvl1pPr>
          </a:lstStyle>
          <a:p>
            <a:pPr lvl="0"/>
            <a:r>
              <a:rPr lang="en-US" err="1"/>
              <a:t>Subheader</a:t>
            </a:r>
            <a:r>
              <a:rPr lang="en-US"/>
              <a:t> #3</a:t>
            </a:r>
          </a:p>
        </p:txBody>
      </p:sp>
      <p:sp>
        <p:nvSpPr>
          <p:cNvPr id="18" name="Rectangle 17">
            <a:extLst>
              <a:ext uri="{FF2B5EF4-FFF2-40B4-BE49-F238E27FC236}">
                <a16:creationId xmlns:a16="http://schemas.microsoft.com/office/drawing/2014/main" id="{3A4DF791-2487-9C41-2E16-BDFE3008C99F}"/>
              </a:ext>
              <a:ext uri="{C183D7F6-B498-43B3-948B-1728B52AA6E4}">
                <adec:decorative xmlns:adec="http://schemas.microsoft.com/office/drawing/2017/decorative" val="1"/>
              </a:ext>
            </a:extLst>
          </p:cNvPr>
          <p:cNvSpPr>
            <a:spLocks noChangeAspect="1"/>
          </p:cNvSpPr>
          <p:nvPr userDrawn="1"/>
        </p:nvSpPr>
        <p:spPr>
          <a:xfrm>
            <a:off x="8977025"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Picture Placeholder 3">
            <a:extLst>
              <a:ext uri="{FF2B5EF4-FFF2-40B4-BE49-F238E27FC236}">
                <a16:creationId xmlns:a16="http://schemas.microsoft.com/office/drawing/2014/main" id="{63A7FA3E-52E1-2223-299F-8440A5D90A45}"/>
              </a:ext>
              <a:ext uri="{C183D7F6-B498-43B3-948B-1728B52AA6E4}">
                <adec:decorative xmlns:adec="http://schemas.microsoft.com/office/drawing/2017/decorative" val="1"/>
              </a:ext>
            </a:extLst>
          </p:cNvPr>
          <p:cNvSpPr>
            <a:spLocks noGrp="1" noChangeAspect="1"/>
          </p:cNvSpPr>
          <p:nvPr>
            <p:ph type="pic" sz="quarter" idx="91" hasCustomPrompt="1"/>
          </p:nvPr>
        </p:nvSpPr>
        <p:spPr>
          <a:xfrm>
            <a:off x="9114185"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cxnSp>
        <p:nvCxnSpPr>
          <p:cNvPr id="4" name="Straight Arrow Connector 3">
            <a:extLst>
              <a:ext uri="{FF2B5EF4-FFF2-40B4-BE49-F238E27FC236}">
                <a16:creationId xmlns:a16="http://schemas.microsoft.com/office/drawing/2014/main" id="{3F5A779C-939B-F2F3-63B3-B3D662359516}"/>
              </a:ext>
              <a:ext uri="{C183D7F6-B498-43B3-948B-1728B52AA6E4}">
                <adec:decorative xmlns:adec="http://schemas.microsoft.com/office/drawing/2017/decorative" val="1"/>
              </a:ext>
            </a:extLst>
          </p:cNvPr>
          <p:cNvCxnSpPr>
            <a:cxnSpLocks/>
          </p:cNvCxnSpPr>
          <p:nvPr userDrawn="1"/>
        </p:nvCxnSpPr>
        <p:spPr>
          <a:xfrm>
            <a:off x="7114961" y="2778655"/>
            <a:ext cx="1339175"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7A8DCF6-306D-D5D4-2850-08F1B4F40B41}"/>
              </a:ext>
            </a:extLst>
          </p:cNvPr>
          <p:cNvSpPr>
            <a:spLocks noGrp="1"/>
          </p:cNvSpPr>
          <p:nvPr>
            <p:ph type="body" sz="quarter" idx="85" hasCustomPrompt="1"/>
          </p:nvPr>
        </p:nvSpPr>
        <p:spPr>
          <a:xfrm>
            <a:off x="4817764" y="3961164"/>
            <a:ext cx="2556471"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tx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11" name="Text Placeholder 1">
            <a:extLst>
              <a:ext uri="{FF2B5EF4-FFF2-40B4-BE49-F238E27FC236}">
                <a16:creationId xmlns:a16="http://schemas.microsoft.com/office/drawing/2014/main" id="{80274BF1-EB84-EED5-5322-9E4920E2256B}"/>
              </a:ext>
            </a:extLst>
          </p:cNvPr>
          <p:cNvSpPr>
            <a:spLocks noGrp="1"/>
          </p:cNvSpPr>
          <p:nvPr>
            <p:ph type="body" sz="quarter" idx="86" hasCustomPrompt="1"/>
          </p:nvPr>
        </p:nvSpPr>
        <p:spPr>
          <a:xfrm>
            <a:off x="4817764" y="3269229"/>
            <a:ext cx="2556471" cy="548640"/>
          </a:xfrm>
        </p:spPr>
        <p:txBody>
          <a:bodyPr anchor="b">
            <a:noAutofit/>
          </a:bodyPr>
          <a:lstStyle>
            <a:lvl1pPr marL="0" indent="0" algn="ctr">
              <a:lnSpc>
                <a:spcPct val="120000"/>
              </a:lnSpc>
              <a:buNone/>
              <a:defRPr sz="1600" b="0" i="0" spc="0" baseline="0">
                <a:solidFill>
                  <a:schemeClr val="tx1"/>
                </a:solidFill>
                <a:latin typeface="Gibson Medium" panose="02000000000000000000" pitchFamily="2" charset="77"/>
              </a:defRPr>
            </a:lvl1pPr>
          </a:lstStyle>
          <a:p>
            <a:pPr lvl="0"/>
            <a:r>
              <a:rPr lang="en-US" err="1"/>
              <a:t>Subheader</a:t>
            </a:r>
            <a:r>
              <a:rPr lang="en-US"/>
              <a:t> #2</a:t>
            </a:r>
          </a:p>
        </p:txBody>
      </p:sp>
      <p:sp>
        <p:nvSpPr>
          <p:cNvPr id="16" name="Rectangle 15">
            <a:extLst>
              <a:ext uri="{FF2B5EF4-FFF2-40B4-BE49-F238E27FC236}">
                <a16:creationId xmlns:a16="http://schemas.microsoft.com/office/drawing/2014/main" id="{33B6B3CB-62DA-120C-E797-ACBAC6FA43F8}"/>
              </a:ext>
              <a:ext uri="{C183D7F6-B498-43B3-948B-1728B52AA6E4}">
                <adec:decorative xmlns:adec="http://schemas.microsoft.com/office/drawing/2017/decorative" val="1"/>
              </a:ext>
            </a:extLst>
          </p:cNvPr>
          <p:cNvSpPr>
            <a:spLocks noChangeAspect="1"/>
          </p:cNvSpPr>
          <p:nvPr userDrawn="1"/>
        </p:nvSpPr>
        <p:spPr>
          <a:xfrm>
            <a:off x="5730239"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Picture Placeholder 3">
            <a:extLst>
              <a:ext uri="{FF2B5EF4-FFF2-40B4-BE49-F238E27FC236}">
                <a16:creationId xmlns:a16="http://schemas.microsoft.com/office/drawing/2014/main" id="{F687EAFC-E110-3F84-99E3-DCAD79D63745}"/>
              </a:ext>
              <a:ext uri="{C183D7F6-B498-43B3-948B-1728B52AA6E4}">
                <adec:decorative xmlns:adec="http://schemas.microsoft.com/office/drawing/2017/decorative" val="1"/>
              </a:ext>
            </a:extLst>
          </p:cNvPr>
          <p:cNvSpPr>
            <a:spLocks noGrp="1" noChangeAspect="1"/>
          </p:cNvSpPr>
          <p:nvPr>
            <p:ph type="pic" sz="quarter" idx="90" hasCustomPrompt="1"/>
          </p:nvPr>
        </p:nvSpPr>
        <p:spPr>
          <a:xfrm>
            <a:off x="5867399"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cxnSp>
        <p:nvCxnSpPr>
          <p:cNvPr id="2" name="Straight Arrow Connector 1">
            <a:extLst>
              <a:ext uri="{FF2B5EF4-FFF2-40B4-BE49-F238E27FC236}">
                <a16:creationId xmlns:a16="http://schemas.microsoft.com/office/drawing/2014/main" id="{3E8E0543-E736-4AD5-9CB2-86B0934AE807}"/>
              </a:ext>
              <a:ext uri="{C183D7F6-B498-43B3-948B-1728B52AA6E4}">
                <adec:decorative xmlns:adec="http://schemas.microsoft.com/office/drawing/2017/decorative" val="1"/>
              </a:ext>
            </a:extLst>
          </p:cNvPr>
          <p:cNvCxnSpPr>
            <a:cxnSpLocks/>
          </p:cNvCxnSpPr>
          <p:nvPr userDrawn="1"/>
        </p:nvCxnSpPr>
        <p:spPr>
          <a:xfrm>
            <a:off x="3823852" y="2778655"/>
            <a:ext cx="1339175"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CD40CA6-8195-3DA5-CAD9-8E61162D4F1E}"/>
              </a:ext>
            </a:extLst>
          </p:cNvPr>
          <p:cNvSpPr>
            <a:spLocks noGrp="1"/>
          </p:cNvSpPr>
          <p:nvPr>
            <p:ph type="body" sz="quarter" idx="12" hasCustomPrompt="1"/>
          </p:nvPr>
        </p:nvSpPr>
        <p:spPr>
          <a:xfrm>
            <a:off x="1570978" y="3961164"/>
            <a:ext cx="2556471" cy="2211036"/>
          </a:xfrm>
        </p:spPr>
        <p:txBody>
          <a:bodyPr>
            <a:noAutofit/>
          </a:bodyPr>
          <a:lstStyle>
            <a:lvl1pPr marL="0" indent="0" algn="ctr">
              <a:lnSpc>
                <a:spcPct val="120000"/>
              </a:lnSpc>
              <a:spcBef>
                <a:spcPts val="0"/>
              </a:spcBef>
              <a:spcAft>
                <a:spcPts val="800"/>
              </a:spcAft>
              <a:buFont typeface="Arial" panose="020B0604020202020204" pitchFamily="34" charset="0"/>
              <a:buNone/>
              <a:tabLst/>
              <a:defRPr sz="1200" b="0" i="0" spc="0">
                <a:solidFill>
                  <a:schemeClr val="tx1"/>
                </a:solidFill>
                <a:latin typeface="Gibson" panose="02000000000000000000" pitchFamily="2" charset="77"/>
              </a:defRPr>
            </a:lvl1pPr>
          </a:lstStyle>
          <a:p>
            <a:pPr lvl="0"/>
            <a:r>
              <a:rPr lang="en-US">
                <a:effectLst/>
              </a:rPr>
              <a:t>Lorem ipsum dolor sit </a:t>
            </a:r>
            <a:r>
              <a:rPr lang="en-US" err="1">
                <a:effectLst/>
              </a:rPr>
              <a:t>amet</a:t>
            </a:r>
            <a:endParaRPr lang="en-US"/>
          </a:p>
        </p:txBody>
      </p:sp>
      <p:sp>
        <p:nvSpPr>
          <p:cNvPr id="9" name="Text Placeholder 1">
            <a:extLst>
              <a:ext uri="{FF2B5EF4-FFF2-40B4-BE49-F238E27FC236}">
                <a16:creationId xmlns:a16="http://schemas.microsoft.com/office/drawing/2014/main" id="{232863F4-FF41-2C24-BFEF-6DC1ADACE3DA}"/>
              </a:ext>
            </a:extLst>
          </p:cNvPr>
          <p:cNvSpPr>
            <a:spLocks noGrp="1"/>
          </p:cNvSpPr>
          <p:nvPr>
            <p:ph type="body" sz="quarter" idx="74" hasCustomPrompt="1"/>
          </p:nvPr>
        </p:nvSpPr>
        <p:spPr>
          <a:xfrm>
            <a:off x="1570978" y="3269229"/>
            <a:ext cx="2556471" cy="548640"/>
          </a:xfrm>
        </p:spPr>
        <p:txBody>
          <a:bodyPr anchor="b">
            <a:noAutofit/>
          </a:bodyPr>
          <a:lstStyle>
            <a:lvl1pPr marL="0" indent="0" algn="ctr">
              <a:lnSpc>
                <a:spcPct val="120000"/>
              </a:lnSpc>
              <a:buNone/>
              <a:defRPr sz="1600" b="0" i="0" spc="0" baseline="0">
                <a:solidFill>
                  <a:schemeClr val="tx1"/>
                </a:solidFill>
                <a:latin typeface="Gibson Medium" panose="02000000000000000000" pitchFamily="2" charset="77"/>
              </a:defRPr>
            </a:lvl1pPr>
          </a:lstStyle>
          <a:p>
            <a:pPr lvl="0"/>
            <a:r>
              <a:rPr lang="en-US" err="1"/>
              <a:t>Subheader</a:t>
            </a:r>
            <a:r>
              <a:rPr lang="en-US"/>
              <a:t> #1</a:t>
            </a:r>
          </a:p>
        </p:txBody>
      </p:sp>
      <p:sp>
        <p:nvSpPr>
          <p:cNvPr id="5" name="Rectangle 4">
            <a:extLst>
              <a:ext uri="{FF2B5EF4-FFF2-40B4-BE49-F238E27FC236}">
                <a16:creationId xmlns:a16="http://schemas.microsoft.com/office/drawing/2014/main" id="{AFCC0560-5C9A-A83F-AAAD-F95FCFF09EAC}"/>
              </a:ext>
              <a:ext uri="{C183D7F6-B498-43B3-948B-1728B52AA6E4}">
                <adec:decorative xmlns:adec="http://schemas.microsoft.com/office/drawing/2017/decorative" val="1"/>
              </a:ext>
            </a:extLst>
          </p:cNvPr>
          <p:cNvSpPr>
            <a:spLocks noChangeAspect="1"/>
          </p:cNvSpPr>
          <p:nvPr userDrawn="1"/>
        </p:nvSpPr>
        <p:spPr>
          <a:xfrm>
            <a:off x="2483453"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Picture Placeholder 3">
            <a:extLst>
              <a:ext uri="{FF2B5EF4-FFF2-40B4-BE49-F238E27FC236}">
                <a16:creationId xmlns:a16="http://schemas.microsoft.com/office/drawing/2014/main" id="{AA892338-7BD7-CC9C-7159-132831188B05}"/>
              </a:ext>
              <a:ext uri="{C183D7F6-B498-43B3-948B-1728B52AA6E4}">
                <adec:decorative xmlns:adec="http://schemas.microsoft.com/office/drawing/2017/decorative" val="1"/>
              </a:ext>
            </a:extLst>
          </p:cNvPr>
          <p:cNvSpPr>
            <a:spLocks noGrp="1" noChangeAspect="1"/>
          </p:cNvSpPr>
          <p:nvPr>
            <p:ph type="pic" sz="quarter" idx="84" hasCustomPrompt="1"/>
          </p:nvPr>
        </p:nvSpPr>
        <p:spPr>
          <a:xfrm>
            <a:off x="2620613"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5623"/>
            <a:ext cx="10972800" cy="429768"/>
          </a:xfrm>
          <a:prstGeom prst="rect">
            <a:avLst/>
          </a:prstGeom>
        </p:spPr>
        <p:txBody>
          <a:bodyPr vert="horz" lIns="0" tIns="0" rIns="0" bIns="0" rtlCol="0" anchor="t" anchorCtr="0">
            <a:normAutofit/>
          </a:bodyPr>
          <a:lstStyle>
            <a:lvl1pPr algn="ctr">
              <a:defRPr/>
            </a:lvl1pPr>
          </a:lstStyle>
          <a:p>
            <a:r>
              <a:rPr lang="en-US"/>
              <a:t>Content Slide Title – 3 Up Centered with Icons 2</a:t>
            </a:r>
          </a:p>
        </p:txBody>
      </p:sp>
      <p:sp>
        <p:nvSpPr>
          <p:cNvPr id="14" name="Text Placeholder 15">
            <a:extLst>
              <a:ext uri="{FF2B5EF4-FFF2-40B4-BE49-F238E27FC236}">
                <a16:creationId xmlns:a16="http://schemas.microsoft.com/office/drawing/2014/main" id="{2C10288D-57B7-D2A9-6930-E4395A961D32}"/>
              </a:ext>
            </a:extLst>
          </p:cNvPr>
          <p:cNvSpPr>
            <a:spLocks noGrp="1"/>
          </p:cNvSpPr>
          <p:nvPr>
            <p:ph type="body" sz="quarter" idx="92" hasCustomPrompt="1"/>
          </p:nvPr>
        </p:nvSpPr>
        <p:spPr>
          <a:xfrm>
            <a:off x="609600" y="699590"/>
            <a:ext cx="10969900" cy="283464"/>
          </a:xfrm>
        </p:spPr>
        <p:txBody>
          <a:bodyPr/>
          <a:lstStyle>
            <a:lvl1pPr marL="0" indent="0" algn="ctr">
              <a:buNone/>
              <a:defRPr sz="1000" b="1" i="0" kern="1200" cap="all" spc="150" baseline="0">
                <a:solidFill>
                  <a:schemeClr val="tx1"/>
                </a:solidFill>
                <a:latin typeface="Gibson SemiBold" panose="02000000000000000000"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11868279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Timeline with 3 Items">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AAA7C656-BA57-99D2-BBC6-BCF8B1E6B2D0}"/>
              </a:ext>
            </a:extLst>
          </p:cNvPr>
          <p:cNvSpPr>
            <a:spLocks noGrp="1"/>
          </p:cNvSpPr>
          <p:nvPr>
            <p:ph type="pic" sz="quarter" idx="51" hasCustomPrompt="1"/>
          </p:nvPr>
        </p:nvSpPr>
        <p:spPr>
          <a:xfrm>
            <a:off x="0" y="0"/>
            <a:ext cx="4820579" cy="6858000"/>
          </a:xfrm>
          <a:pattFill prst="pct10">
            <a:fgClr>
              <a:schemeClr val="bg1"/>
            </a:fgClr>
            <a:bgClr>
              <a:schemeClr val="tx1"/>
            </a:bgClr>
          </a:pattFill>
        </p:spPr>
        <p:txBody>
          <a:bodyPr anchor="ctr"/>
          <a:lstStyle>
            <a:lvl1pPr algn="ctr">
              <a:defRPr sz="1800" b="0" i="0">
                <a:solidFill>
                  <a:schemeClr val="bg1"/>
                </a:solidFill>
                <a:latin typeface="Gibson" pitchFamily="2" charset="77"/>
              </a:defRPr>
            </a:lvl1pPr>
          </a:lstStyle>
          <a:p>
            <a:r>
              <a:rPr lang="en-US"/>
              <a:t>Click to insert image</a:t>
            </a:r>
          </a:p>
        </p:txBody>
      </p:sp>
      <p:sp>
        <p:nvSpPr>
          <p:cNvPr id="4" name="Text Placeholder 2">
            <a:extLst>
              <a:ext uri="{FF2B5EF4-FFF2-40B4-BE49-F238E27FC236}">
                <a16:creationId xmlns:a16="http://schemas.microsoft.com/office/drawing/2014/main" id="{CDE28F36-AC16-F976-F01A-59C30D3D5B76}"/>
              </a:ext>
            </a:extLst>
          </p:cNvPr>
          <p:cNvSpPr>
            <a:spLocks noGrp="1"/>
          </p:cNvSpPr>
          <p:nvPr>
            <p:ph type="body" sz="quarter" idx="95" hasCustomPrompt="1"/>
          </p:nvPr>
        </p:nvSpPr>
        <p:spPr>
          <a:xfrm>
            <a:off x="6674069" y="5315218"/>
            <a:ext cx="4908331" cy="856982"/>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sed do </a:t>
            </a:r>
            <a:r>
              <a:rPr lang="en-US" err="1">
                <a:effectLst/>
              </a:rPr>
              <a:t>eiusmod</a:t>
            </a:r>
            <a:r>
              <a:rPr lang="en-US">
                <a:effectLst/>
              </a:rPr>
              <a:t> </a:t>
            </a:r>
            <a:r>
              <a:rPr lang="en-US" err="1">
                <a:effectLst/>
              </a:rPr>
              <a:t>tempor</a:t>
            </a:r>
            <a:r>
              <a:rPr lang="en-US">
                <a:effectLst/>
              </a:rPr>
              <a:t> </a:t>
            </a:r>
            <a:r>
              <a:rPr lang="en-US" err="1">
                <a:effectLst/>
              </a:rPr>
              <a:t>incididunt</a:t>
            </a:r>
            <a:r>
              <a:rPr lang="en-US">
                <a:effectLst/>
              </a:rPr>
              <a:t> </a:t>
            </a:r>
            <a:r>
              <a:rPr lang="en-US" err="1">
                <a:effectLst/>
              </a:rPr>
              <a:t>ut</a:t>
            </a:r>
            <a:r>
              <a:rPr lang="en-US">
                <a:effectLst/>
              </a:rPr>
              <a:t> labore et dolore magna </a:t>
            </a:r>
            <a:r>
              <a:rPr lang="en-US" err="1">
                <a:effectLst/>
              </a:rPr>
              <a:t>aliqua</a:t>
            </a:r>
            <a:r>
              <a:rPr lang="en-US">
                <a:effectLst/>
              </a:rPr>
              <a:t>. Justo </a:t>
            </a:r>
            <a:r>
              <a:rPr lang="en-US" err="1">
                <a:effectLst/>
              </a:rPr>
              <a:t>donec</a:t>
            </a:r>
            <a:r>
              <a:rPr lang="en-US">
                <a:effectLst/>
              </a:rPr>
              <a:t> </a:t>
            </a:r>
            <a:r>
              <a:rPr lang="en-US" err="1">
                <a:effectLst/>
              </a:rPr>
              <a:t>enim</a:t>
            </a:r>
            <a:r>
              <a:rPr lang="en-US">
                <a:effectLst/>
              </a:rPr>
              <a:t> diam </a:t>
            </a:r>
            <a:r>
              <a:rPr lang="en-US" err="1">
                <a:effectLst/>
              </a:rPr>
              <a:t>vulputate</a:t>
            </a:r>
            <a:r>
              <a:rPr lang="en-US">
                <a:effectLst/>
              </a:rPr>
              <a:t> </a:t>
            </a:r>
            <a:r>
              <a:rPr lang="en-US" err="1">
                <a:effectLst/>
              </a:rPr>
              <a:t>ut</a:t>
            </a:r>
            <a:r>
              <a:rPr lang="en-US">
                <a:effectLst/>
              </a:rPr>
              <a:t> pharetra sit </a:t>
            </a:r>
            <a:r>
              <a:rPr lang="en-US" err="1">
                <a:effectLst/>
              </a:rPr>
              <a:t>amet</a:t>
            </a:r>
            <a:r>
              <a:rPr lang="en-US">
                <a:effectLst/>
              </a:rPr>
              <a:t>. </a:t>
            </a:r>
          </a:p>
        </p:txBody>
      </p:sp>
      <p:sp>
        <p:nvSpPr>
          <p:cNvPr id="42" name="Text Placeholder 27">
            <a:extLst>
              <a:ext uri="{FF2B5EF4-FFF2-40B4-BE49-F238E27FC236}">
                <a16:creationId xmlns:a16="http://schemas.microsoft.com/office/drawing/2014/main" id="{3D745B2A-155D-87B9-1B46-4C938AD41BF5}"/>
              </a:ext>
            </a:extLst>
          </p:cNvPr>
          <p:cNvSpPr>
            <a:spLocks noGrp="1"/>
          </p:cNvSpPr>
          <p:nvPr>
            <p:ph type="body" sz="quarter" idx="50" hasCustomPrompt="1"/>
          </p:nvPr>
        </p:nvSpPr>
        <p:spPr>
          <a:xfrm>
            <a:off x="6674069" y="5042596"/>
            <a:ext cx="4908332" cy="17373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anose="02000000000000000000" pitchFamily="2" charset="77"/>
                <a:ea typeface="+mn-ea"/>
                <a:cs typeface="+mn-cs"/>
              </a:defRPr>
            </a:lvl1pPr>
          </a:lstStyle>
          <a:p>
            <a:r>
              <a:rPr lang="en-US">
                <a:solidFill>
                  <a:schemeClr val="bg2"/>
                </a:solidFill>
              </a:rPr>
              <a:t>YEAR/MILESTONE</a:t>
            </a:r>
          </a:p>
        </p:txBody>
      </p:sp>
      <p:sp>
        <p:nvSpPr>
          <p:cNvPr id="37" name="Rectangle 36">
            <a:extLst>
              <a:ext uri="{FF2B5EF4-FFF2-40B4-BE49-F238E27FC236}">
                <a16:creationId xmlns:a16="http://schemas.microsoft.com/office/drawing/2014/main" id="{4334B6C4-AAC1-19AA-C31D-13F79ED0623E}"/>
              </a:ext>
              <a:ext uri="{C183D7F6-B498-43B3-948B-1728B52AA6E4}">
                <adec:decorative xmlns:adec="http://schemas.microsoft.com/office/drawing/2017/decorative" val="1"/>
              </a:ext>
            </a:extLst>
          </p:cNvPr>
          <p:cNvSpPr>
            <a:spLocks noChangeAspect="1"/>
          </p:cNvSpPr>
          <p:nvPr userDrawn="1"/>
        </p:nvSpPr>
        <p:spPr>
          <a:xfrm>
            <a:off x="5494867" y="504259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Picture Placeholder 3">
            <a:extLst>
              <a:ext uri="{FF2B5EF4-FFF2-40B4-BE49-F238E27FC236}">
                <a16:creationId xmlns:a16="http://schemas.microsoft.com/office/drawing/2014/main" id="{B6A6975C-7214-CB71-02AA-3083D994EEB5}"/>
              </a:ext>
              <a:ext uri="{C183D7F6-B498-43B3-948B-1728B52AA6E4}">
                <adec:decorative xmlns:adec="http://schemas.microsoft.com/office/drawing/2017/decorative" val="1"/>
              </a:ext>
            </a:extLst>
          </p:cNvPr>
          <p:cNvSpPr>
            <a:spLocks noGrp="1" noChangeAspect="1"/>
          </p:cNvSpPr>
          <p:nvPr>
            <p:ph type="pic" sz="quarter" idx="46" hasCustomPrompt="1"/>
          </p:nvPr>
        </p:nvSpPr>
        <p:spPr>
          <a:xfrm>
            <a:off x="5632027" y="5179756"/>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3" name="Text Placeholder 2">
            <a:extLst>
              <a:ext uri="{FF2B5EF4-FFF2-40B4-BE49-F238E27FC236}">
                <a16:creationId xmlns:a16="http://schemas.microsoft.com/office/drawing/2014/main" id="{33D5A515-BF3B-936A-B605-44A58E36BE14}"/>
              </a:ext>
            </a:extLst>
          </p:cNvPr>
          <p:cNvSpPr>
            <a:spLocks noGrp="1"/>
          </p:cNvSpPr>
          <p:nvPr>
            <p:ph type="body" sz="quarter" idx="94" hasCustomPrompt="1"/>
          </p:nvPr>
        </p:nvSpPr>
        <p:spPr>
          <a:xfrm>
            <a:off x="6674069" y="3732143"/>
            <a:ext cx="4908331" cy="859536"/>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sed do </a:t>
            </a:r>
            <a:r>
              <a:rPr lang="en-US" err="1">
                <a:effectLst/>
              </a:rPr>
              <a:t>eiusmod</a:t>
            </a:r>
            <a:r>
              <a:rPr lang="en-US">
                <a:effectLst/>
              </a:rPr>
              <a:t> </a:t>
            </a:r>
            <a:r>
              <a:rPr lang="en-US" err="1">
                <a:effectLst/>
              </a:rPr>
              <a:t>tempor</a:t>
            </a:r>
            <a:r>
              <a:rPr lang="en-US">
                <a:effectLst/>
              </a:rPr>
              <a:t> </a:t>
            </a:r>
            <a:r>
              <a:rPr lang="en-US" err="1">
                <a:effectLst/>
              </a:rPr>
              <a:t>incididunt</a:t>
            </a:r>
            <a:r>
              <a:rPr lang="en-US">
                <a:effectLst/>
              </a:rPr>
              <a:t> </a:t>
            </a:r>
            <a:r>
              <a:rPr lang="en-US" err="1">
                <a:effectLst/>
              </a:rPr>
              <a:t>ut</a:t>
            </a:r>
            <a:r>
              <a:rPr lang="en-US">
                <a:effectLst/>
              </a:rPr>
              <a:t> labore et dolore magna </a:t>
            </a:r>
            <a:r>
              <a:rPr lang="en-US" err="1">
                <a:effectLst/>
              </a:rPr>
              <a:t>aliqua</a:t>
            </a:r>
            <a:r>
              <a:rPr lang="en-US">
                <a:effectLst/>
              </a:rPr>
              <a:t>. Justo </a:t>
            </a:r>
            <a:r>
              <a:rPr lang="en-US" err="1">
                <a:effectLst/>
              </a:rPr>
              <a:t>donec</a:t>
            </a:r>
            <a:r>
              <a:rPr lang="en-US">
                <a:effectLst/>
              </a:rPr>
              <a:t> </a:t>
            </a:r>
            <a:r>
              <a:rPr lang="en-US" err="1">
                <a:effectLst/>
              </a:rPr>
              <a:t>enim</a:t>
            </a:r>
            <a:r>
              <a:rPr lang="en-US">
                <a:effectLst/>
              </a:rPr>
              <a:t> diam </a:t>
            </a:r>
            <a:r>
              <a:rPr lang="en-US" err="1">
                <a:effectLst/>
              </a:rPr>
              <a:t>vulputate</a:t>
            </a:r>
            <a:r>
              <a:rPr lang="en-US">
                <a:effectLst/>
              </a:rPr>
              <a:t> </a:t>
            </a:r>
            <a:r>
              <a:rPr lang="en-US" err="1">
                <a:effectLst/>
              </a:rPr>
              <a:t>ut</a:t>
            </a:r>
            <a:r>
              <a:rPr lang="en-US">
                <a:effectLst/>
              </a:rPr>
              <a:t> pharetra sit </a:t>
            </a:r>
            <a:r>
              <a:rPr lang="en-US" err="1">
                <a:effectLst/>
              </a:rPr>
              <a:t>amet</a:t>
            </a:r>
            <a:r>
              <a:rPr lang="en-US">
                <a:effectLst/>
              </a:rPr>
              <a:t>. </a:t>
            </a:r>
          </a:p>
        </p:txBody>
      </p:sp>
      <p:sp>
        <p:nvSpPr>
          <p:cNvPr id="40" name="Text Placeholder 27">
            <a:extLst>
              <a:ext uri="{FF2B5EF4-FFF2-40B4-BE49-F238E27FC236}">
                <a16:creationId xmlns:a16="http://schemas.microsoft.com/office/drawing/2014/main" id="{16BE1F76-CE77-FBB2-EFFC-5F077BFA5428}"/>
              </a:ext>
            </a:extLst>
          </p:cNvPr>
          <p:cNvSpPr>
            <a:spLocks noGrp="1"/>
          </p:cNvSpPr>
          <p:nvPr>
            <p:ph type="body" sz="quarter" idx="48" hasCustomPrompt="1"/>
          </p:nvPr>
        </p:nvSpPr>
        <p:spPr>
          <a:xfrm>
            <a:off x="6674069" y="3461224"/>
            <a:ext cx="4908332" cy="17373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anose="02000000000000000000" pitchFamily="2" charset="77"/>
                <a:ea typeface="+mn-ea"/>
                <a:cs typeface="+mn-cs"/>
              </a:defRPr>
            </a:lvl1pPr>
          </a:lstStyle>
          <a:p>
            <a:r>
              <a:rPr lang="en-US">
                <a:solidFill>
                  <a:schemeClr val="bg2"/>
                </a:solidFill>
              </a:rPr>
              <a:t>YEAR/MILESTONE</a:t>
            </a:r>
          </a:p>
        </p:txBody>
      </p:sp>
      <p:sp>
        <p:nvSpPr>
          <p:cNvPr id="35" name="Rectangle 34">
            <a:extLst>
              <a:ext uri="{FF2B5EF4-FFF2-40B4-BE49-F238E27FC236}">
                <a16:creationId xmlns:a16="http://schemas.microsoft.com/office/drawing/2014/main" id="{5ABF89B0-15FC-E815-98C5-6552B65290DC}"/>
              </a:ext>
              <a:ext uri="{C183D7F6-B498-43B3-948B-1728B52AA6E4}">
                <adec:decorative xmlns:adec="http://schemas.microsoft.com/office/drawing/2017/decorative" val="1"/>
              </a:ext>
            </a:extLst>
          </p:cNvPr>
          <p:cNvSpPr>
            <a:spLocks noChangeAspect="1"/>
          </p:cNvSpPr>
          <p:nvPr userDrawn="1"/>
        </p:nvSpPr>
        <p:spPr>
          <a:xfrm>
            <a:off x="5494867" y="3461224"/>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Picture Placeholder 3">
            <a:extLst>
              <a:ext uri="{FF2B5EF4-FFF2-40B4-BE49-F238E27FC236}">
                <a16:creationId xmlns:a16="http://schemas.microsoft.com/office/drawing/2014/main" id="{612506B8-82E4-362E-E50D-C0FDE84589EE}"/>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5632027" y="3598384"/>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 name="Text Placeholder 2">
            <a:extLst>
              <a:ext uri="{FF2B5EF4-FFF2-40B4-BE49-F238E27FC236}">
                <a16:creationId xmlns:a16="http://schemas.microsoft.com/office/drawing/2014/main" id="{AE3DFBED-AE13-763F-EE22-55B7C9078DFB}"/>
              </a:ext>
            </a:extLst>
          </p:cNvPr>
          <p:cNvSpPr>
            <a:spLocks noGrp="1"/>
          </p:cNvSpPr>
          <p:nvPr>
            <p:ph type="body" sz="quarter" idx="93" hasCustomPrompt="1"/>
          </p:nvPr>
        </p:nvSpPr>
        <p:spPr>
          <a:xfrm>
            <a:off x="6674069" y="2151754"/>
            <a:ext cx="4908331" cy="859536"/>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spc="0" baseline="0">
                <a:solidFill>
                  <a:schemeClr val="bg1"/>
                </a:solidFill>
                <a:latin typeface="Gibson" panose="02000000000000000000" pitchFamily="2" charset="77"/>
              </a:defRPr>
            </a:lvl1pPr>
          </a:lstStyle>
          <a:p>
            <a:pPr lvl="0"/>
            <a:r>
              <a:rPr lang="en-US">
                <a:effectLst/>
              </a:rPr>
              <a:t>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sed do </a:t>
            </a:r>
            <a:r>
              <a:rPr lang="en-US" err="1">
                <a:effectLst/>
              </a:rPr>
              <a:t>eiusmod</a:t>
            </a:r>
            <a:r>
              <a:rPr lang="en-US">
                <a:effectLst/>
              </a:rPr>
              <a:t> </a:t>
            </a:r>
            <a:r>
              <a:rPr lang="en-US" err="1">
                <a:effectLst/>
              </a:rPr>
              <a:t>tempor</a:t>
            </a:r>
            <a:r>
              <a:rPr lang="en-US">
                <a:effectLst/>
              </a:rPr>
              <a:t> </a:t>
            </a:r>
            <a:r>
              <a:rPr lang="en-US" err="1">
                <a:effectLst/>
              </a:rPr>
              <a:t>incididunt</a:t>
            </a:r>
            <a:r>
              <a:rPr lang="en-US">
                <a:effectLst/>
              </a:rPr>
              <a:t> </a:t>
            </a:r>
            <a:r>
              <a:rPr lang="en-US" err="1">
                <a:effectLst/>
              </a:rPr>
              <a:t>ut</a:t>
            </a:r>
            <a:r>
              <a:rPr lang="en-US">
                <a:effectLst/>
              </a:rPr>
              <a:t> labore et dolore magna </a:t>
            </a:r>
            <a:r>
              <a:rPr lang="en-US" err="1">
                <a:effectLst/>
              </a:rPr>
              <a:t>aliqua</a:t>
            </a:r>
            <a:r>
              <a:rPr lang="en-US">
                <a:effectLst/>
              </a:rPr>
              <a:t>. Justo </a:t>
            </a:r>
            <a:r>
              <a:rPr lang="en-US" err="1">
                <a:effectLst/>
              </a:rPr>
              <a:t>donec</a:t>
            </a:r>
            <a:r>
              <a:rPr lang="en-US">
                <a:effectLst/>
              </a:rPr>
              <a:t> </a:t>
            </a:r>
            <a:r>
              <a:rPr lang="en-US" err="1">
                <a:effectLst/>
              </a:rPr>
              <a:t>enim</a:t>
            </a:r>
            <a:r>
              <a:rPr lang="en-US">
                <a:effectLst/>
              </a:rPr>
              <a:t> diam </a:t>
            </a:r>
            <a:r>
              <a:rPr lang="en-US" err="1">
                <a:effectLst/>
              </a:rPr>
              <a:t>vulputate</a:t>
            </a:r>
            <a:r>
              <a:rPr lang="en-US">
                <a:effectLst/>
              </a:rPr>
              <a:t> </a:t>
            </a:r>
            <a:r>
              <a:rPr lang="en-US" err="1">
                <a:effectLst/>
              </a:rPr>
              <a:t>ut</a:t>
            </a:r>
            <a:r>
              <a:rPr lang="en-US">
                <a:effectLst/>
              </a:rPr>
              <a:t> pharetra sit </a:t>
            </a:r>
            <a:r>
              <a:rPr lang="en-US" err="1">
                <a:effectLst/>
              </a:rPr>
              <a:t>amet</a:t>
            </a:r>
            <a:r>
              <a:rPr lang="en-US">
                <a:effectLst/>
              </a:rPr>
              <a:t>. </a:t>
            </a:r>
          </a:p>
        </p:txBody>
      </p:sp>
      <p:sp>
        <p:nvSpPr>
          <p:cNvPr id="28" name="Text Placeholder 27">
            <a:extLst>
              <a:ext uri="{FF2B5EF4-FFF2-40B4-BE49-F238E27FC236}">
                <a16:creationId xmlns:a16="http://schemas.microsoft.com/office/drawing/2014/main" id="{0BAFB08D-AEF3-C772-5828-557FACA49B9D}"/>
              </a:ext>
            </a:extLst>
          </p:cNvPr>
          <p:cNvSpPr>
            <a:spLocks noGrp="1"/>
          </p:cNvSpPr>
          <p:nvPr>
            <p:ph type="body" sz="quarter" idx="15" hasCustomPrompt="1"/>
          </p:nvPr>
        </p:nvSpPr>
        <p:spPr>
          <a:xfrm>
            <a:off x="6674070" y="1879852"/>
            <a:ext cx="4908332" cy="17301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anose="02000000000000000000" pitchFamily="2" charset="77"/>
                <a:ea typeface="+mn-ea"/>
                <a:cs typeface="+mn-cs"/>
              </a:defRPr>
            </a:lvl1pPr>
          </a:lstStyle>
          <a:p>
            <a:r>
              <a:rPr lang="en-US">
                <a:solidFill>
                  <a:schemeClr val="bg2"/>
                </a:solidFill>
              </a:rPr>
              <a:t>YEAR/MILESTONE</a:t>
            </a:r>
          </a:p>
        </p:txBody>
      </p:sp>
      <p:sp>
        <p:nvSpPr>
          <p:cNvPr id="29" name="Rectangle 28">
            <a:extLst>
              <a:ext uri="{FF2B5EF4-FFF2-40B4-BE49-F238E27FC236}">
                <a16:creationId xmlns:a16="http://schemas.microsoft.com/office/drawing/2014/main" id="{E3CE3B7D-E085-FF93-EA80-EF3BC43FD4AF}"/>
              </a:ext>
              <a:ext uri="{C183D7F6-B498-43B3-948B-1728B52AA6E4}">
                <adec:decorative xmlns:adec="http://schemas.microsoft.com/office/drawing/2017/decorative" val="1"/>
              </a:ext>
            </a:extLst>
          </p:cNvPr>
          <p:cNvSpPr>
            <a:spLocks noChangeAspect="1"/>
          </p:cNvSpPr>
          <p:nvPr userDrawn="1"/>
        </p:nvSpPr>
        <p:spPr>
          <a:xfrm>
            <a:off x="5494867" y="1879851"/>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Picture Placeholder 3">
            <a:extLst>
              <a:ext uri="{FF2B5EF4-FFF2-40B4-BE49-F238E27FC236}">
                <a16:creationId xmlns:a16="http://schemas.microsoft.com/office/drawing/2014/main" id="{EC426136-609E-5097-773D-1E6716DB0B25}"/>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5632027" y="2017011"/>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77" name="Title Placeholder 3">
            <a:extLst>
              <a:ext uri="{FF2B5EF4-FFF2-40B4-BE49-F238E27FC236}">
                <a16:creationId xmlns:a16="http://schemas.microsoft.com/office/drawing/2014/main" id="{FD699B45-E2FB-6A09-ACB4-99C54094EF07}"/>
              </a:ext>
            </a:extLst>
          </p:cNvPr>
          <p:cNvSpPr>
            <a:spLocks noGrp="1"/>
          </p:cNvSpPr>
          <p:nvPr>
            <p:ph type="title" hasCustomPrompt="1"/>
          </p:nvPr>
        </p:nvSpPr>
        <p:spPr>
          <a:xfrm>
            <a:off x="5494867" y="685800"/>
            <a:ext cx="6087533" cy="795454"/>
          </a:xfrm>
          <a:prstGeom prst="rect">
            <a:avLst/>
          </a:prstGeom>
        </p:spPr>
        <p:txBody>
          <a:bodyPr vert="horz" lIns="0" tIns="0" rIns="0" bIns="0" rtlCol="0" anchor="t" anchorCtr="0">
            <a:noAutofit/>
          </a:bodyPr>
          <a:lstStyle>
            <a:lvl1pPr algn="l">
              <a:defRPr>
                <a:solidFill>
                  <a:schemeClr val="bg2"/>
                </a:solidFill>
              </a:defRPr>
            </a:lvl1pPr>
          </a:lstStyle>
          <a:p>
            <a:r>
              <a:rPr lang="en-US"/>
              <a:t>Content Slide Title – Timeline with 3 Items</a:t>
            </a:r>
          </a:p>
        </p:txBody>
      </p:sp>
    </p:spTree>
    <p:extLst>
      <p:ext uri="{BB962C8B-B14F-4D97-AF65-F5344CB8AC3E}">
        <p14:creationId xmlns:p14="http://schemas.microsoft.com/office/powerpoint/2010/main" val="2089474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4 Up Grid with Icon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A7F408-7EEF-8A71-D103-9BAA865748C7}"/>
              </a:ext>
              <a:ext uri="{C183D7F6-B498-43B3-948B-1728B52AA6E4}">
                <adec:decorative xmlns:adec="http://schemas.microsoft.com/office/drawing/2017/decorative" val="1"/>
              </a:ext>
            </a:extLst>
          </p:cNvPr>
          <p:cNvSpPr/>
          <p:nvPr userDrawn="1"/>
        </p:nvSpPr>
        <p:spPr>
          <a:xfrm>
            <a:off x="0" y="0"/>
            <a:ext cx="5279065" cy="6858001"/>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26" name="Copyright">
            <a:extLst>
              <a:ext uri="{FF2B5EF4-FFF2-40B4-BE49-F238E27FC236}">
                <a16:creationId xmlns:a16="http://schemas.microsoft.com/office/drawing/2014/main" id="{15EF6D9E-212A-45A4-8706-4AB504E5A804}"/>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40" name="Text Placeholder 1">
            <a:extLst>
              <a:ext uri="{FF2B5EF4-FFF2-40B4-BE49-F238E27FC236}">
                <a16:creationId xmlns:a16="http://schemas.microsoft.com/office/drawing/2014/main" id="{F35A28BE-BAF7-ACD6-B278-09512AE43852}"/>
              </a:ext>
            </a:extLst>
          </p:cNvPr>
          <p:cNvSpPr>
            <a:spLocks noGrp="1"/>
          </p:cNvSpPr>
          <p:nvPr>
            <p:ph type="body" sz="quarter" idx="120" hasCustomPrompt="1"/>
          </p:nvPr>
        </p:nvSpPr>
        <p:spPr>
          <a:xfrm>
            <a:off x="8839200" y="5063709"/>
            <a:ext cx="2743200" cy="109719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44" name="Text Placeholder 1">
            <a:extLst>
              <a:ext uri="{FF2B5EF4-FFF2-40B4-BE49-F238E27FC236}">
                <a16:creationId xmlns:a16="http://schemas.microsoft.com/office/drawing/2014/main" id="{1A30D569-A892-1917-60B0-39D13B6B44A1}"/>
              </a:ext>
            </a:extLst>
          </p:cNvPr>
          <p:cNvSpPr>
            <a:spLocks noGrp="1"/>
          </p:cNvSpPr>
          <p:nvPr>
            <p:ph type="body" sz="quarter" idx="121" hasCustomPrompt="1"/>
          </p:nvPr>
        </p:nvSpPr>
        <p:spPr>
          <a:xfrm>
            <a:off x="8839200" y="4795544"/>
            <a:ext cx="2743200" cy="169277"/>
          </a:xfrm>
        </p:spPr>
        <p:txBody>
          <a:bodyPr anchor="t">
            <a:noAutofit/>
          </a:bodyPr>
          <a:lstStyle>
            <a:lvl1pPr marL="0" indent="0" algn="l">
              <a:lnSpc>
                <a:spcPct val="120000"/>
              </a:lnSpc>
              <a:buNone/>
              <a:defRPr sz="1000" b="1" i="0" cap="all" spc="150" baseline="0">
                <a:solidFill>
                  <a:schemeClr val="tx2"/>
                </a:solidFill>
                <a:latin typeface="Gibson SemiBold" panose="02000000000000000000" pitchFamily="2" charset="77"/>
              </a:defRPr>
            </a:lvl1pPr>
          </a:lstStyle>
          <a:p>
            <a:pPr lvl="0"/>
            <a:r>
              <a:rPr lang="en-US"/>
              <a:t>SUBTITLE</a:t>
            </a:r>
          </a:p>
        </p:txBody>
      </p:sp>
      <p:sp>
        <p:nvSpPr>
          <p:cNvPr id="54" name="Picture Placeholder 3">
            <a:extLst>
              <a:ext uri="{FF2B5EF4-FFF2-40B4-BE49-F238E27FC236}">
                <a16:creationId xmlns:a16="http://schemas.microsoft.com/office/drawing/2014/main" id="{EEA38B4F-F8C5-9948-D095-ACC073EE7128}"/>
              </a:ext>
              <a:ext uri="{C183D7F6-B498-43B3-948B-1728B52AA6E4}">
                <adec:decorative xmlns:adec="http://schemas.microsoft.com/office/drawing/2017/decorative" val="1"/>
              </a:ext>
            </a:extLst>
          </p:cNvPr>
          <p:cNvSpPr>
            <a:spLocks noGrp="1" noChangeAspect="1"/>
          </p:cNvSpPr>
          <p:nvPr>
            <p:ph type="pic" sz="quarter" idx="125" hasCustomPrompt="1"/>
          </p:nvPr>
        </p:nvSpPr>
        <p:spPr>
          <a:xfrm>
            <a:off x="8976360" y="4014532"/>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9" name="Text Placeholder 1">
            <a:extLst>
              <a:ext uri="{FF2B5EF4-FFF2-40B4-BE49-F238E27FC236}">
                <a16:creationId xmlns:a16="http://schemas.microsoft.com/office/drawing/2014/main" id="{46094F09-C8B0-45D4-00B3-626678E46F89}"/>
              </a:ext>
            </a:extLst>
          </p:cNvPr>
          <p:cNvSpPr>
            <a:spLocks noGrp="1"/>
          </p:cNvSpPr>
          <p:nvPr>
            <p:ph type="body" sz="quarter" idx="122" hasCustomPrompt="1"/>
          </p:nvPr>
        </p:nvSpPr>
        <p:spPr>
          <a:xfrm>
            <a:off x="5690630" y="5063709"/>
            <a:ext cx="2743200" cy="109719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50" name="Text Placeholder 1">
            <a:extLst>
              <a:ext uri="{FF2B5EF4-FFF2-40B4-BE49-F238E27FC236}">
                <a16:creationId xmlns:a16="http://schemas.microsoft.com/office/drawing/2014/main" id="{08E6C3AE-1662-7135-6D09-E8614F346C61}"/>
              </a:ext>
            </a:extLst>
          </p:cNvPr>
          <p:cNvSpPr>
            <a:spLocks noGrp="1"/>
          </p:cNvSpPr>
          <p:nvPr>
            <p:ph type="body" sz="quarter" idx="123" hasCustomPrompt="1"/>
          </p:nvPr>
        </p:nvSpPr>
        <p:spPr>
          <a:xfrm>
            <a:off x="5690630" y="4795544"/>
            <a:ext cx="2743200" cy="169277"/>
          </a:xfrm>
        </p:spPr>
        <p:txBody>
          <a:bodyPr anchor="t">
            <a:noAutofit/>
          </a:bodyPr>
          <a:lstStyle>
            <a:lvl1pPr marL="0" indent="0" algn="l">
              <a:lnSpc>
                <a:spcPct val="120000"/>
              </a:lnSpc>
              <a:buNone/>
              <a:defRPr sz="1000" b="1" i="0" cap="all" spc="150" baseline="0">
                <a:solidFill>
                  <a:schemeClr val="tx2"/>
                </a:solidFill>
                <a:latin typeface="Gibson SemiBold" panose="02000000000000000000" pitchFamily="2" charset="77"/>
              </a:defRPr>
            </a:lvl1pPr>
          </a:lstStyle>
          <a:p>
            <a:pPr lvl="0"/>
            <a:r>
              <a:rPr lang="en-US"/>
              <a:t>SUBTITLE</a:t>
            </a:r>
          </a:p>
        </p:txBody>
      </p:sp>
      <p:sp>
        <p:nvSpPr>
          <p:cNvPr id="52" name="Picture Placeholder 3">
            <a:extLst>
              <a:ext uri="{FF2B5EF4-FFF2-40B4-BE49-F238E27FC236}">
                <a16:creationId xmlns:a16="http://schemas.microsoft.com/office/drawing/2014/main" id="{922DF042-5866-92CD-EDCC-E83A084CBF31}"/>
              </a:ext>
              <a:ext uri="{C183D7F6-B498-43B3-948B-1728B52AA6E4}">
                <adec:decorative xmlns:adec="http://schemas.microsoft.com/office/drawing/2017/decorative" val="1"/>
              </a:ext>
            </a:extLst>
          </p:cNvPr>
          <p:cNvSpPr>
            <a:spLocks noGrp="1" noChangeAspect="1"/>
          </p:cNvSpPr>
          <p:nvPr>
            <p:ph type="pic" sz="quarter" idx="124" hasCustomPrompt="1"/>
          </p:nvPr>
        </p:nvSpPr>
        <p:spPr>
          <a:xfrm>
            <a:off x="5821596" y="4014532"/>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1" name="Text Placeholder 1">
            <a:extLst>
              <a:ext uri="{FF2B5EF4-FFF2-40B4-BE49-F238E27FC236}">
                <a16:creationId xmlns:a16="http://schemas.microsoft.com/office/drawing/2014/main" id="{A81F3ECB-C1A3-F884-008B-7A879D4A1EEB}"/>
              </a:ext>
            </a:extLst>
          </p:cNvPr>
          <p:cNvSpPr>
            <a:spLocks noGrp="1"/>
          </p:cNvSpPr>
          <p:nvPr>
            <p:ph type="body" sz="quarter" idx="113" hasCustomPrompt="1"/>
          </p:nvPr>
        </p:nvSpPr>
        <p:spPr>
          <a:xfrm>
            <a:off x="8839200" y="2045858"/>
            <a:ext cx="2743200" cy="109719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42" name="Text Placeholder 1">
            <a:extLst>
              <a:ext uri="{FF2B5EF4-FFF2-40B4-BE49-F238E27FC236}">
                <a16:creationId xmlns:a16="http://schemas.microsoft.com/office/drawing/2014/main" id="{B2572690-8411-3FC1-AF43-0552242FE9E7}"/>
              </a:ext>
            </a:extLst>
          </p:cNvPr>
          <p:cNvSpPr>
            <a:spLocks noGrp="1"/>
          </p:cNvSpPr>
          <p:nvPr>
            <p:ph type="body" sz="quarter" idx="114" hasCustomPrompt="1"/>
          </p:nvPr>
        </p:nvSpPr>
        <p:spPr>
          <a:xfrm>
            <a:off x="8839200" y="1777693"/>
            <a:ext cx="2743200" cy="169277"/>
          </a:xfrm>
        </p:spPr>
        <p:txBody>
          <a:bodyPr anchor="t">
            <a:noAutofit/>
          </a:bodyPr>
          <a:lstStyle>
            <a:lvl1pPr marL="0" indent="0" algn="l">
              <a:lnSpc>
                <a:spcPct val="120000"/>
              </a:lnSpc>
              <a:buNone/>
              <a:defRPr sz="1000" b="1" i="0" cap="all" spc="150" baseline="0">
                <a:solidFill>
                  <a:schemeClr val="tx2"/>
                </a:solidFill>
                <a:latin typeface="Gibson SemiBold" panose="02000000000000000000" pitchFamily="2" charset="77"/>
              </a:defRPr>
            </a:lvl1pPr>
          </a:lstStyle>
          <a:p>
            <a:pPr lvl="0"/>
            <a:r>
              <a:rPr lang="en-US"/>
              <a:t>SUBTITLE</a:t>
            </a:r>
          </a:p>
        </p:txBody>
      </p:sp>
      <p:sp>
        <p:nvSpPr>
          <p:cNvPr id="38" name="Picture Placeholder 3">
            <a:extLst>
              <a:ext uri="{FF2B5EF4-FFF2-40B4-BE49-F238E27FC236}">
                <a16:creationId xmlns:a16="http://schemas.microsoft.com/office/drawing/2014/main" id="{2CB6C5A3-692D-2CFA-E357-D308F5A66D0A}"/>
              </a:ext>
              <a:ext uri="{C183D7F6-B498-43B3-948B-1728B52AA6E4}">
                <adec:decorative xmlns:adec="http://schemas.microsoft.com/office/drawing/2017/decorative" val="1"/>
              </a:ext>
            </a:extLst>
          </p:cNvPr>
          <p:cNvSpPr>
            <a:spLocks noGrp="1" noChangeAspect="1"/>
          </p:cNvSpPr>
          <p:nvPr>
            <p:ph type="pic" sz="quarter" idx="119" hasCustomPrompt="1"/>
          </p:nvPr>
        </p:nvSpPr>
        <p:spPr>
          <a:xfrm>
            <a:off x="8976360" y="996681"/>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0" name="Text Placeholder 1">
            <a:extLst>
              <a:ext uri="{FF2B5EF4-FFF2-40B4-BE49-F238E27FC236}">
                <a16:creationId xmlns:a16="http://schemas.microsoft.com/office/drawing/2014/main" id="{957E3694-8EBE-CAC2-55CF-CD5101558C93}"/>
              </a:ext>
            </a:extLst>
          </p:cNvPr>
          <p:cNvSpPr>
            <a:spLocks noGrp="1"/>
          </p:cNvSpPr>
          <p:nvPr>
            <p:ph type="body" sz="quarter" idx="107" hasCustomPrompt="1"/>
          </p:nvPr>
        </p:nvSpPr>
        <p:spPr>
          <a:xfrm>
            <a:off x="5690630" y="2045858"/>
            <a:ext cx="2743200" cy="109719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39" name="Text Placeholder 1">
            <a:extLst>
              <a:ext uri="{FF2B5EF4-FFF2-40B4-BE49-F238E27FC236}">
                <a16:creationId xmlns:a16="http://schemas.microsoft.com/office/drawing/2014/main" id="{D286A420-07C3-D1C2-48E6-6EC7A5740304}"/>
              </a:ext>
            </a:extLst>
          </p:cNvPr>
          <p:cNvSpPr>
            <a:spLocks noGrp="1"/>
          </p:cNvSpPr>
          <p:nvPr>
            <p:ph type="body" sz="quarter" idx="112" hasCustomPrompt="1"/>
          </p:nvPr>
        </p:nvSpPr>
        <p:spPr>
          <a:xfrm>
            <a:off x="5690630" y="1777693"/>
            <a:ext cx="2743200" cy="169277"/>
          </a:xfrm>
        </p:spPr>
        <p:txBody>
          <a:bodyPr anchor="t">
            <a:noAutofit/>
          </a:bodyPr>
          <a:lstStyle>
            <a:lvl1pPr marL="0" indent="0" algn="l">
              <a:lnSpc>
                <a:spcPct val="120000"/>
              </a:lnSpc>
              <a:buNone/>
              <a:defRPr sz="1000" b="1" i="0" cap="all" spc="150" baseline="0">
                <a:solidFill>
                  <a:schemeClr val="tx2"/>
                </a:solidFill>
                <a:latin typeface="Gibson SemiBold" panose="02000000000000000000" pitchFamily="2" charset="77"/>
              </a:defRPr>
            </a:lvl1pPr>
          </a:lstStyle>
          <a:p>
            <a:pPr lvl="0"/>
            <a:r>
              <a:rPr lang="en-US"/>
              <a:t>SUBTITLE</a:t>
            </a:r>
          </a:p>
        </p:txBody>
      </p:sp>
      <p:sp>
        <p:nvSpPr>
          <p:cNvPr id="35" name="Picture Placeholder 3">
            <a:extLst>
              <a:ext uri="{FF2B5EF4-FFF2-40B4-BE49-F238E27FC236}">
                <a16:creationId xmlns:a16="http://schemas.microsoft.com/office/drawing/2014/main" id="{F1BCE6A6-9E7C-F442-AB4F-EBFD27E6BBFA}"/>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5821596" y="996681"/>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12648" y="2118370"/>
            <a:ext cx="4309403" cy="4048002"/>
          </a:xfrm>
        </p:spPr>
        <p:txBody>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12648" y="1097280"/>
            <a:ext cx="4309403" cy="861774"/>
          </a:xfrm>
          <a:prstGeom prst="rect">
            <a:avLst/>
          </a:prstGeom>
        </p:spPr>
        <p:txBody>
          <a:bodyPr vert="horz" lIns="0" tIns="0" rIns="0" bIns="0" rtlCol="0" anchor="t" anchorCtr="0">
            <a:noAutofit/>
          </a:bodyPr>
          <a:lstStyle/>
          <a:p>
            <a:r>
              <a:rPr lang="en-US"/>
              <a:t>Content Slide Title – 4 Up Grid with Icons 1</a:t>
            </a:r>
          </a:p>
        </p:txBody>
      </p:sp>
      <p:sp>
        <p:nvSpPr>
          <p:cNvPr id="12" name="Rectangle 11">
            <a:extLst>
              <a:ext uri="{FF2B5EF4-FFF2-40B4-BE49-F238E27FC236}">
                <a16:creationId xmlns:a16="http://schemas.microsoft.com/office/drawing/2014/main" id="{46111258-A268-5774-B6B5-1A102741F75E}"/>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062194"/>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4 Up Grid with Icons 2">
    <p:spTree>
      <p:nvGrpSpPr>
        <p:cNvPr id="1" name=""/>
        <p:cNvGrpSpPr/>
        <p:nvPr/>
      </p:nvGrpSpPr>
      <p:grpSpPr>
        <a:xfrm>
          <a:off x="0" y="0"/>
          <a:ext cx="0" cy="0"/>
          <a:chOff x="0" y="0"/>
          <a:chExt cx="0" cy="0"/>
        </a:xfrm>
      </p:grpSpPr>
      <p:pic>
        <p:nvPicPr>
          <p:cNvPr id="43" name="Logo">
            <a:extLst>
              <a:ext uri="{FF2B5EF4-FFF2-40B4-BE49-F238E27FC236}">
                <a16:creationId xmlns:a16="http://schemas.microsoft.com/office/drawing/2014/main" id="{2124585D-F80A-7C36-21C6-F01C5A22864B}"/>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7" name="Rectangle 6">
            <a:extLst>
              <a:ext uri="{FF2B5EF4-FFF2-40B4-BE49-F238E27FC236}">
                <a16:creationId xmlns:a16="http://schemas.microsoft.com/office/drawing/2014/main" id="{EEDADB6D-DB9C-1698-D373-919EA6934BB1}"/>
              </a:ext>
              <a:ext uri="{C183D7F6-B498-43B3-948B-1728B52AA6E4}">
                <adec:decorative xmlns:adec="http://schemas.microsoft.com/office/drawing/2017/decorative" val="1"/>
              </a:ext>
            </a:extLst>
          </p:cNvPr>
          <p:cNvSpPr/>
          <p:nvPr userDrawn="1"/>
        </p:nvSpPr>
        <p:spPr>
          <a:xfrm>
            <a:off x="8268513" y="3767385"/>
            <a:ext cx="3310839" cy="2398987"/>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47" name="Text Placeholder 1">
            <a:extLst>
              <a:ext uri="{FF2B5EF4-FFF2-40B4-BE49-F238E27FC236}">
                <a16:creationId xmlns:a16="http://schemas.microsoft.com/office/drawing/2014/main" id="{F13E35AC-6386-9461-1D28-AEB5BA35A67C}"/>
              </a:ext>
            </a:extLst>
          </p:cNvPr>
          <p:cNvSpPr>
            <a:spLocks noGrp="1"/>
          </p:cNvSpPr>
          <p:nvPr>
            <p:ph type="body" sz="quarter" idx="117" hasCustomPrompt="1"/>
          </p:nvPr>
        </p:nvSpPr>
        <p:spPr>
          <a:xfrm>
            <a:off x="8547618" y="4941011"/>
            <a:ext cx="2752628" cy="102485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48" name="Text Placeholder 1">
            <a:extLst>
              <a:ext uri="{FF2B5EF4-FFF2-40B4-BE49-F238E27FC236}">
                <a16:creationId xmlns:a16="http://schemas.microsoft.com/office/drawing/2014/main" id="{02FB6CB0-1C8E-A8D9-4C10-33C82C2AF55A}"/>
              </a:ext>
            </a:extLst>
          </p:cNvPr>
          <p:cNvSpPr>
            <a:spLocks noGrp="1"/>
          </p:cNvSpPr>
          <p:nvPr>
            <p:ph type="body" sz="quarter" idx="118" hasCustomPrompt="1"/>
          </p:nvPr>
        </p:nvSpPr>
        <p:spPr>
          <a:xfrm>
            <a:off x="8547618" y="4291298"/>
            <a:ext cx="2752628" cy="548640"/>
          </a:xfrm>
        </p:spPr>
        <p:txBody>
          <a:bodyPr anchor="b">
            <a:noAutofit/>
          </a:bodyPr>
          <a:lstStyle>
            <a:lvl1pPr marL="0" indent="0" algn="l">
              <a:lnSpc>
                <a:spcPct val="120000"/>
              </a:lnSpc>
              <a:buNone/>
              <a:defRPr sz="1600" b="0" i="0" cap="none" spc="20" baseline="0">
                <a:solidFill>
                  <a:schemeClr val="tx1"/>
                </a:solidFill>
                <a:latin typeface="Gibson Medium" panose="02000000000000000000" pitchFamily="2" charset="77"/>
              </a:defRPr>
            </a:lvl1pPr>
          </a:lstStyle>
          <a:p>
            <a:pPr lvl="0"/>
            <a:r>
              <a:rPr lang="en-US"/>
              <a:t>Subtitle</a:t>
            </a:r>
          </a:p>
        </p:txBody>
      </p:sp>
      <p:sp>
        <p:nvSpPr>
          <p:cNvPr id="14" name="Rectangle 13">
            <a:extLst>
              <a:ext uri="{FF2B5EF4-FFF2-40B4-BE49-F238E27FC236}">
                <a16:creationId xmlns:a16="http://schemas.microsoft.com/office/drawing/2014/main" id="{1D30CC0F-CA22-C518-704D-1E70B72E8C52}"/>
              </a:ext>
              <a:ext uri="{C183D7F6-B498-43B3-948B-1728B52AA6E4}">
                <adec:decorative xmlns:adec="http://schemas.microsoft.com/office/drawing/2017/decorative" val="1"/>
              </a:ext>
            </a:extLst>
          </p:cNvPr>
          <p:cNvSpPr>
            <a:spLocks noChangeAspect="1"/>
          </p:cNvSpPr>
          <p:nvPr userDrawn="1"/>
        </p:nvSpPr>
        <p:spPr>
          <a:xfrm>
            <a:off x="8545147" y="3395697"/>
            <a:ext cx="731520" cy="731520"/>
          </a:xfrm>
          <a:prstGeom prst="rect">
            <a:avLst/>
          </a:prstGeom>
          <a:solidFill>
            <a:schemeClr val="bg1"/>
          </a:solid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 name="Picture Placeholder 3">
            <a:extLst>
              <a:ext uri="{FF2B5EF4-FFF2-40B4-BE49-F238E27FC236}">
                <a16:creationId xmlns:a16="http://schemas.microsoft.com/office/drawing/2014/main" id="{65D51423-96B0-3147-D359-849BAD4EB467}"/>
              </a:ext>
              <a:ext uri="{C183D7F6-B498-43B3-948B-1728B52AA6E4}">
                <adec:decorative xmlns:adec="http://schemas.microsoft.com/office/drawing/2017/decorative" val="1"/>
              </a:ext>
            </a:extLst>
          </p:cNvPr>
          <p:cNvSpPr>
            <a:spLocks noGrp="1" noChangeAspect="1"/>
          </p:cNvSpPr>
          <p:nvPr>
            <p:ph type="pic" sz="quarter" idx="104" hasCustomPrompt="1"/>
          </p:nvPr>
        </p:nvSpPr>
        <p:spPr>
          <a:xfrm>
            <a:off x="8682307" y="3532857"/>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 name="Rectangle 7">
            <a:extLst>
              <a:ext uri="{FF2B5EF4-FFF2-40B4-BE49-F238E27FC236}">
                <a16:creationId xmlns:a16="http://schemas.microsoft.com/office/drawing/2014/main" id="{7F765609-0531-E4B1-AFD0-3B566B9E5969}"/>
              </a:ext>
              <a:ext uri="{C183D7F6-B498-43B3-948B-1728B52AA6E4}">
                <adec:decorative xmlns:adec="http://schemas.microsoft.com/office/drawing/2017/decorative" val="1"/>
              </a:ext>
            </a:extLst>
          </p:cNvPr>
          <p:cNvSpPr/>
          <p:nvPr userDrawn="1"/>
        </p:nvSpPr>
        <p:spPr>
          <a:xfrm>
            <a:off x="4665259" y="3767385"/>
            <a:ext cx="3310839" cy="2398987"/>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45" name="Text Placeholder 1">
            <a:extLst>
              <a:ext uri="{FF2B5EF4-FFF2-40B4-BE49-F238E27FC236}">
                <a16:creationId xmlns:a16="http://schemas.microsoft.com/office/drawing/2014/main" id="{48AF13DE-1D23-A820-6458-4C350542D91D}"/>
              </a:ext>
            </a:extLst>
          </p:cNvPr>
          <p:cNvSpPr>
            <a:spLocks noGrp="1"/>
          </p:cNvSpPr>
          <p:nvPr>
            <p:ph type="body" sz="quarter" idx="115" hasCustomPrompt="1"/>
          </p:nvPr>
        </p:nvSpPr>
        <p:spPr>
          <a:xfrm>
            <a:off x="4944364" y="4941011"/>
            <a:ext cx="2752628" cy="102485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a:t>
            </a:r>
          </a:p>
        </p:txBody>
      </p:sp>
      <p:sp>
        <p:nvSpPr>
          <p:cNvPr id="46" name="Text Placeholder 1">
            <a:extLst>
              <a:ext uri="{FF2B5EF4-FFF2-40B4-BE49-F238E27FC236}">
                <a16:creationId xmlns:a16="http://schemas.microsoft.com/office/drawing/2014/main" id="{DB8722FA-FF9B-5F9E-6BBE-B5558CFB7CD5}"/>
              </a:ext>
            </a:extLst>
          </p:cNvPr>
          <p:cNvSpPr>
            <a:spLocks noGrp="1"/>
          </p:cNvSpPr>
          <p:nvPr>
            <p:ph type="body" sz="quarter" idx="116"/>
          </p:nvPr>
        </p:nvSpPr>
        <p:spPr>
          <a:xfrm>
            <a:off x="4944364" y="4291298"/>
            <a:ext cx="2752628" cy="548640"/>
          </a:xfrm>
        </p:spPr>
        <p:txBody>
          <a:bodyPr anchor="b">
            <a:noAutofit/>
          </a:bodyPr>
          <a:lstStyle>
            <a:lvl1pPr marL="0" indent="0" algn="l">
              <a:lnSpc>
                <a:spcPct val="120000"/>
              </a:lnSpc>
              <a:buNone/>
              <a:defRPr sz="1600" b="0" i="0" cap="none" spc="20" baseline="0">
                <a:solidFill>
                  <a:schemeClr val="tx1"/>
                </a:solidFill>
                <a:latin typeface="Gibson Medium" panose="02000000000000000000" pitchFamily="2" charset="77"/>
              </a:defRPr>
            </a:lvl1pPr>
          </a:lstStyle>
          <a:p>
            <a:pPr lvl="0"/>
            <a:r>
              <a:rPr lang="en-US"/>
              <a:t>Click to edit Master text styles</a:t>
            </a:r>
          </a:p>
          <a:p>
            <a:pPr lvl="1"/>
            <a:r>
              <a:rPr lang="en-US"/>
              <a:t>Second level</a:t>
            </a:r>
          </a:p>
        </p:txBody>
      </p:sp>
      <p:sp>
        <p:nvSpPr>
          <p:cNvPr id="13" name="Rectangle 12">
            <a:extLst>
              <a:ext uri="{FF2B5EF4-FFF2-40B4-BE49-F238E27FC236}">
                <a16:creationId xmlns:a16="http://schemas.microsoft.com/office/drawing/2014/main" id="{7546358E-19E6-9E83-CBC7-80AEBC07B057}"/>
              </a:ext>
              <a:ext uri="{C183D7F6-B498-43B3-948B-1728B52AA6E4}">
                <adec:decorative xmlns:adec="http://schemas.microsoft.com/office/drawing/2017/decorative" val="1"/>
              </a:ext>
            </a:extLst>
          </p:cNvPr>
          <p:cNvSpPr>
            <a:spLocks noChangeAspect="1"/>
          </p:cNvSpPr>
          <p:nvPr userDrawn="1"/>
        </p:nvSpPr>
        <p:spPr>
          <a:xfrm>
            <a:off x="4944364" y="3395697"/>
            <a:ext cx="731520" cy="731520"/>
          </a:xfrm>
          <a:prstGeom prst="rect">
            <a:avLst/>
          </a:prstGeom>
          <a:solidFill>
            <a:schemeClr val="bg1"/>
          </a:solid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Picture Placeholder 3">
            <a:extLst>
              <a:ext uri="{FF2B5EF4-FFF2-40B4-BE49-F238E27FC236}">
                <a16:creationId xmlns:a16="http://schemas.microsoft.com/office/drawing/2014/main" id="{CFE0F327-12EC-6259-BFE6-41B9783C65BE}"/>
              </a:ext>
              <a:ext uri="{C183D7F6-B498-43B3-948B-1728B52AA6E4}">
                <adec:decorative xmlns:adec="http://schemas.microsoft.com/office/drawing/2017/decorative" val="1"/>
              </a:ext>
            </a:extLst>
          </p:cNvPr>
          <p:cNvSpPr>
            <a:spLocks noGrp="1" noChangeAspect="1"/>
          </p:cNvSpPr>
          <p:nvPr>
            <p:ph type="pic" sz="quarter" idx="111" hasCustomPrompt="1"/>
          </p:nvPr>
        </p:nvSpPr>
        <p:spPr>
          <a:xfrm>
            <a:off x="5081524" y="3532857"/>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5" name="Rectangle 4">
            <a:extLst>
              <a:ext uri="{FF2B5EF4-FFF2-40B4-BE49-F238E27FC236}">
                <a16:creationId xmlns:a16="http://schemas.microsoft.com/office/drawing/2014/main" id="{A18EF69B-9971-32CA-62E0-4CD7E41D44C6}"/>
              </a:ext>
              <a:ext uri="{C183D7F6-B498-43B3-948B-1728B52AA6E4}">
                <adec:decorative xmlns:adec="http://schemas.microsoft.com/office/drawing/2017/decorative" val="1"/>
              </a:ext>
            </a:extLst>
          </p:cNvPr>
          <p:cNvSpPr/>
          <p:nvPr userDrawn="1"/>
        </p:nvSpPr>
        <p:spPr>
          <a:xfrm>
            <a:off x="8268513" y="784001"/>
            <a:ext cx="3310839" cy="2398987"/>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41" name="Text Placeholder 1">
            <a:extLst>
              <a:ext uri="{FF2B5EF4-FFF2-40B4-BE49-F238E27FC236}">
                <a16:creationId xmlns:a16="http://schemas.microsoft.com/office/drawing/2014/main" id="{A81F3ECB-C1A3-F884-008B-7A879D4A1EEB}"/>
              </a:ext>
            </a:extLst>
          </p:cNvPr>
          <p:cNvSpPr>
            <a:spLocks noGrp="1"/>
          </p:cNvSpPr>
          <p:nvPr>
            <p:ph type="body" sz="quarter" idx="113" hasCustomPrompt="1"/>
          </p:nvPr>
        </p:nvSpPr>
        <p:spPr>
          <a:xfrm>
            <a:off x="8547618" y="1956668"/>
            <a:ext cx="2752628" cy="102485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42" name="Text Placeholder 1">
            <a:extLst>
              <a:ext uri="{FF2B5EF4-FFF2-40B4-BE49-F238E27FC236}">
                <a16:creationId xmlns:a16="http://schemas.microsoft.com/office/drawing/2014/main" id="{B2572690-8411-3FC1-AF43-0552242FE9E7}"/>
              </a:ext>
            </a:extLst>
          </p:cNvPr>
          <p:cNvSpPr>
            <a:spLocks noGrp="1"/>
          </p:cNvSpPr>
          <p:nvPr>
            <p:ph type="body" sz="quarter" idx="114" hasCustomPrompt="1"/>
          </p:nvPr>
        </p:nvSpPr>
        <p:spPr>
          <a:xfrm>
            <a:off x="8547618" y="1306956"/>
            <a:ext cx="2752628" cy="548640"/>
          </a:xfrm>
        </p:spPr>
        <p:txBody>
          <a:bodyPr anchor="b">
            <a:noAutofit/>
          </a:bodyPr>
          <a:lstStyle>
            <a:lvl1pPr marL="0" indent="0" algn="l">
              <a:lnSpc>
                <a:spcPct val="120000"/>
              </a:lnSpc>
              <a:buNone/>
              <a:defRPr sz="1600" b="0" i="0" cap="none" spc="20" baseline="0">
                <a:solidFill>
                  <a:schemeClr val="tx1"/>
                </a:solidFill>
                <a:latin typeface="Gibson Medium" panose="02000000000000000000" pitchFamily="2" charset="77"/>
              </a:defRPr>
            </a:lvl1pPr>
          </a:lstStyle>
          <a:p>
            <a:pPr lvl="0"/>
            <a:r>
              <a:rPr lang="en-US"/>
              <a:t>Subtitle</a:t>
            </a:r>
          </a:p>
        </p:txBody>
      </p:sp>
      <p:sp>
        <p:nvSpPr>
          <p:cNvPr id="11" name="Rectangle 10">
            <a:extLst>
              <a:ext uri="{FF2B5EF4-FFF2-40B4-BE49-F238E27FC236}">
                <a16:creationId xmlns:a16="http://schemas.microsoft.com/office/drawing/2014/main" id="{13DC8885-BB8B-4363-3CEC-B111D7FF1B61}"/>
              </a:ext>
              <a:ext uri="{C183D7F6-B498-43B3-948B-1728B52AA6E4}">
                <adec:decorative xmlns:adec="http://schemas.microsoft.com/office/drawing/2017/decorative" val="1"/>
              </a:ext>
            </a:extLst>
          </p:cNvPr>
          <p:cNvSpPr>
            <a:spLocks noChangeAspect="1"/>
          </p:cNvSpPr>
          <p:nvPr userDrawn="1"/>
        </p:nvSpPr>
        <p:spPr>
          <a:xfrm>
            <a:off x="8545147" y="411354"/>
            <a:ext cx="731520" cy="731520"/>
          </a:xfrm>
          <a:prstGeom prst="rect">
            <a:avLst/>
          </a:prstGeom>
          <a:solidFill>
            <a:schemeClr val="bg1"/>
          </a:solid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 name="Picture Placeholder 3">
            <a:extLst>
              <a:ext uri="{FF2B5EF4-FFF2-40B4-BE49-F238E27FC236}">
                <a16:creationId xmlns:a16="http://schemas.microsoft.com/office/drawing/2014/main" id="{92C4364B-614F-0E8D-4021-03F0E80D2C95}"/>
              </a:ext>
              <a:ext uri="{C183D7F6-B498-43B3-948B-1728B52AA6E4}">
                <adec:decorative xmlns:adec="http://schemas.microsoft.com/office/drawing/2017/decorative" val="1"/>
              </a:ext>
            </a:extLst>
          </p:cNvPr>
          <p:cNvSpPr>
            <a:spLocks noGrp="1" noChangeAspect="1"/>
          </p:cNvSpPr>
          <p:nvPr>
            <p:ph type="pic" sz="quarter" idx="100" hasCustomPrompt="1"/>
          </p:nvPr>
        </p:nvSpPr>
        <p:spPr>
          <a:xfrm>
            <a:off x="8682307" y="548514"/>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 name="Rectangle 1">
            <a:extLst>
              <a:ext uri="{FF2B5EF4-FFF2-40B4-BE49-F238E27FC236}">
                <a16:creationId xmlns:a16="http://schemas.microsoft.com/office/drawing/2014/main" id="{C8834E8F-BC33-40C9-5D89-5F09504EA86C}"/>
              </a:ext>
              <a:ext uri="{C183D7F6-B498-43B3-948B-1728B52AA6E4}">
                <adec:decorative xmlns:adec="http://schemas.microsoft.com/office/drawing/2017/decorative" val="1"/>
              </a:ext>
            </a:extLst>
          </p:cNvPr>
          <p:cNvSpPr/>
          <p:nvPr userDrawn="1"/>
        </p:nvSpPr>
        <p:spPr>
          <a:xfrm>
            <a:off x="4665259" y="784001"/>
            <a:ext cx="3310839" cy="2398987"/>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30" name="Text Placeholder 1">
            <a:extLst>
              <a:ext uri="{FF2B5EF4-FFF2-40B4-BE49-F238E27FC236}">
                <a16:creationId xmlns:a16="http://schemas.microsoft.com/office/drawing/2014/main" id="{957E3694-8EBE-CAC2-55CF-CD5101558C93}"/>
              </a:ext>
            </a:extLst>
          </p:cNvPr>
          <p:cNvSpPr>
            <a:spLocks noGrp="1"/>
          </p:cNvSpPr>
          <p:nvPr>
            <p:ph type="body" sz="quarter" idx="107" hasCustomPrompt="1"/>
          </p:nvPr>
        </p:nvSpPr>
        <p:spPr>
          <a:xfrm>
            <a:off x="4944364" y="1956668"/>
            <a:ext cx="2752628" cy="102485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err="1"/>
              <a:t>Loremipsum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p>
        </p:txBody>
      </p:sp>
      <p:sp>
        <p:nvSpPr>
          <p:cNvPr id="39" name="Text Placeholder 1">
            <a:extLst>
              <a:ext uri="{FF2B5EF4-FFF2-40B4-BE49-F238E27FC236}">
                <a16:creationId xmlns:a16="http://schemas.microsoft.com/office/drawing/2014/main" id="{D286A420-07C3-D1C2-48E6-6EC7A5740304}"/>
              </a:ext>
            </a:extLst>
          </p:cNvPr>
          <p:cNvSpPr>
            <a:spLocks noGrp="1"/>
          </p:cNvSpPr>
          <p:nvPr>
            <p:ph type="body" sz="quarter" idx="112"/>
          </p:nvPr>
        </p:nvSpPr>
        <p:spPr>
          <a:xfrm>
            <a:off x="4944364" y="1306956"/>
            <a:ext cx="2752628" cy="548640"/>
          </a:xfrm>
        </p:spPr>
        <p:txBody>
          <a:bodyPr anchor="b">
            <a:noAutofit/>
          </a:bodyPr>
          <a:lstStyle>
            <a:lvl1pPr marL="0" indent="0" algn="l">
              <a:lnSpc>
                <a:spcPct val="120000"/>
              </a:lnSpc>
              <a:buNone/>
              <a:defRPr sz="1600" b="0" i="0" cap="none" spc="20" baseline="0">
                <a:solidFill>
                  <a:schemeClr val="tx1"/>
                </a:solidFill>
                <a:latin typeface="Gibson Medium" panose="02000000000000000000" pitchFamily="2" charset="77"/>
              </a:defRPr>
            </a:lvl1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46A2FCA1-1717-4AF1-A1EB-2848C19D6F53}"/>
              </a:ext>
              <a:ext uri="{C183D7F6-B498-43B3-948B-1728B52AA6E4}">
                <adec:decorative xmlns:adec="http://schemas.microsoft.com/office/drawing/2017/decorative" val="1"/>
              </a:ext>
            </a:extLst>
          </p:cNvPr>
          <p:cNvSpPr>
            <a:spLocks noChangeAspect="1"/>
          </p:cNvSpPr>
          <p:nvPr userDrawn="1"/>
        </p:nvSpPr>
        <p:spPr>
          <a:xfrm>
            <a:off x="4944364" y="411354"/>
            <a:ext cx="731520" cy="731520"/>
          </a:xfrm>
          <a:prstGeom prst="rect">
            <a:avLst/>
          </a:prstGeom>
          <a:solidFill>
            <a:schemeClr val="bg1"/>
          </a:solidFill>
          <a:ln w="28575" cap="flat" cmpd="sng" algn="ctr">
            <a:solidFill>
              <a:schemeClr val="bg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1" name="Picture Placeholder 3">
            <a:extLst>
              <a:ext uri="{FF2B5EF4-FFF2-40B4-BE49-F238E27FC236}">
                <a16:creationId xmlns:a16="http://schemas.microsoft.com/office/drawing/2014/main" id="{EDE8EEAE-81BF-1066-891A-47388673851C}"/>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5081524" y="548514"/>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12648" y="2121408"/>
            <a:ext cx="3608653" cy="4044964"/>
          </a:xfrm>
        </p:spPr>
        <p:txBody>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12648" y="1097280"/>
            <a:ext cx="3608653" cy="861774"/>
          </a:xfrm>
          <a:prstGeom prst="rect">
            <a:avLst/>
          </a:prstGeom>
        </p:spPr>
        <p:txBody>
          <a:bodyPr vert="horz" lIns="0" tIns="0" rIns="0" bIns="0" rtlCol="0" anchor="t" anchorCtr="0">
            <a:noAutofit/>
          </a:bodyPr>
          <a:lstStyle/>
          <a:p>
            <a:r>
              <a:rPr lang="en-US"/>
              <a:t>Content Slide Title – 4 Up Grid with Icons 2</a:t>
            </a:r>
          </a:p>
        </p:txBody>
      </p:sp>
      <p:sp>
        <p:nvSpPr>
          <p:cNvPr id="15" name="Rectangle 14">
            <a:extLst>
              <a:ext uri="{FF2B5EF4-FFF2-40B4-BE49-F238E27FC236}">
                <a16:creationId xmlns:a16="http://schemas.microsoft.com/office/drawing/2014/main" id="{6DDF6A72-FFD4-D69F-7B66-D399DFB781BA}"/>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966846"/>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enter 2 (CapTech Blue)">
    <p:spTree>
      <p:nvGrpSpPr>
        <p:cNvPr id="1" name=""/>
        <p:cNvGrpSpPr/>
        <p:nvPr/>
      </p:nvGrpSpPr>
      <p:grpSpPr>
        <a:xfrm>
          <a:off x="0" y="0"/>
          <a:ext cx="0" cy="0"/>
          <a:chOff x="0" y="0"/>
          <a:chExt cx="0" cy="0"/>
        </a:xfrm>
      </p:grpSpPr>
      <p:sp>
        <p:nvSpPr>
          <p:cNvPr id="24" name="Background"/>
          <p:cNvSpPr/>
          <p:nvPr userDrawn="1"/>
        </p:nvSpPr>
        <p:spPr>
          <a:xfrm flipV="1">
            <a:off x="-2" y="0"/>
            <a:ext cx="12192001" cy="6857993"/>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latin typeface="Gibson" panose="02000000000000000000" pitchFamily="2" charset="77"/>
            </a:endParaRPr>
          </a:p>
        </p:txBody>
      </p:sp>
      <p:sp>
        <p:nvSpPr>
          <p:cNvPr id="11" name="Picture Placeholder 10">
            <a:extLst>
              <a:ext uri="{FF2B5EF4-FFF2-40B4-BE49-F238E27FC236}">
                <a16:creationId xmlns:a16="http://schemas.microsoft.com/office/drawing/2014/main" id="{1AC6FA95-B68D-1299-A448-ABAEB9072A66}"/>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pattFill prst="pct5">
            <a:fgClr>
              <a:schemeClr val="accent3"/>
            </a:fgClr>
            <a:bgClr>
              <a:schemeClr val="tx2"/>
            </a:bgClr>
          </a:pattFill>
        </p:spPr>
        <p:txBody>
          <a:bodyPr anchor="b"/>
          <a:lstStyle>
            <a:lvl1pPr marL="0" indent="0" algn="ctr">
              <a:buNone/>
              <a:defRPr sz="2400" b="0" i="0">
                <a:solidFill>
                  <a:schemeClr val="bg1"/>
                </a:solidFill>
                <a:latin typeface="Gibson" pitchFamily="2" charset="77"/>
              </a:defRPr>
            </a:lvl1pPr>
          </a:lstStyle>
          <a:p>
            <a:r>
              <a:rPr lang="en-US"/>
              <a:t>Click to insert image</a:t>
            </a:r>
          </a:p>
        </p:txBody>
      </p:sp>
      <p:pic>
        <p:nvPicPr>
          <p:cNvPr id="5" name="Logo" descr="CapTech">
            <a:extLst>
              <a:ext uri="{FF2B5EF4-FFF2-40B4-BE49-F238E27FC236}">
                <a16:creationId xmlns:a16="http://schemas.microsoft.com/office/drawing/2014/main" id="{F7E8E1EC-08DF-AF53-195C-486F6BBB6A55}"/>
              </a:ext>
              <a:ext uri="{C183D7F6-B498-43B3-948B-1728B52AA6E4}">
                <adec:decorative xmlns:adec="http://schemas.microsoft.com/office/drawing/2017/decorative" val="0"/>
              </a:ext>
            </a:extLst>
          </p:cNvPr>
          <p:cNvPicPr>
            <a:picLocks noChangeAspect="1"/>
          </p:cNvPicPr>
          <p:nvPr userDrawn="1"/>
        </p:nvPicPr>
        <p:blipFill>
          <a:blip r:embed="rId2">
            <a:biLevel thresh="25000"/>
          </a:blip>
          <a:srcRect/>
          <a:stretch/>
        </p:blipFill>
        <p:spPr>
          <a:xfrm>
            <a:off x="5530213" y="5964622"/>
            <a:ext cx="1131575" cy="274320"/>
          </a:xfrm>
          <a:prstGeom prst="rect">
            <a:avLst/>
          </a:prstGeom>
        </p:spPr>
      </p:pic>
      <p:sp>
        <p:nvSpPr>
          <p:cNvPr id="6" name="Text Placeholder 15">
            <a:extLst>
              <a:ext uri="{FF2B5EF4-FFF2-40B4-BE49-F238E27FC236}">
                <a16:creationId xmlns:a16="http://schemas.microsoft.com/office/drawing/2014/main" id="{5028F62B-95EA-29FD-960F-749523949DE4}"/>
              </a:ext>
            </a:extLst>
          </p:cNvPr>
          <p:cNvSpPr>
            <a:spLocks noGrp="1"/>
          </p:cNvSpPr>
          <p:nvPr>
            <p:ph type="body" sz="quarter" idx="19" hasCustomPrompt="1"/>
          </p:nvPr>
        </p:nvSpPr>
        <p:spPr>
          <a:xfrm>
            <a:off x="2455061" y="4560241"/>
            <a:ext cx="7293162" cy="411643"/>
          </a:xfrm>
        </p:spPr>
        <p:txBody>
          <a:bodyPr anchor="t" anchorCtr="0"/>
          <a:lstStyle>
            <a:lvl1pPr marL="0" indent="0" algn="ctr">
              <a:lnSpc>
                <a:spcPct val="120000"/>
              </a:lnSpc>
              <a:spcAft>
                <a:spcPts val="0"/>
              </a:spcAft>
              <a:buNone/>
              <a:defRPr sz="1600" b="0" i="0" kern="1200" spc="0" baseline="0">
                <a:solidFill>
                  <a:schemeClr val="bg1"/>
                </a:solidFill>
                <a:latin typeface="Gibson" panose="02000000000000000000" pitchFamily="2" charset="77"/>
              </a:defRPr>
            </a:lvl1pPr>
            <a:lvl2pPr>
              <a:defRPr sz="1800"/>
            </a:lvl2pPr>
            <a:lvl3pPr>
              <a:defRPr sz="1800"/>
            </a:lvl3pPr>
            <a:lvl4pPr>
              <a:defRPr sz="1800"/>
            </a:lvl4pPr>
            <a:lvl5pPr>
              <a:defRPr sz="1800"/>
            </a:lvl5pPr>
          </a:lstStyle>
          <a:p>
            <a:pPr lvl="0"/>
            <a:r>
              <a:rPr lang="en-US"/>
              <a:t>Prepared for [Client] (Optional)</a:t>
            </a:r>
          </a:p>
        </p:txBody>
      </p:sp>
      <p:sp>
        <p:nvSpPr>
          <p:cNvPr id="3" name="Title 4">
            <a:extLst>
              <a:ext uri="{FF2B5EF4-FFF2-40B4-BE49-F238E27FC236}">
                <a16:creationId xmlns:a16="http://schemas.microsoft.com/office/drawing/2014/main" id="{CC7771D8-48C4-6491-1FAA-0A7D55D58E43}"/>
              </a:ext>
            </a:extLst>
          </p:cNvPr>
          <p:cNvSpPr>
            <a:spLocks noGrp="1"/>
          </p:cNvSpPr>
          <p:nvPr>
            <p:ph type="title" hasCustomPrompt="1"/>
          </p:nvPr>
        </p:nvSpPr>
        <p:spPr>
          <a:xfrm>
            <a:off x="2455060" y="2511845"/>
            <a:ext cx="7293168" cy="1736011"/>
          </a:xfrm>
        </p:spPr>
        <p:txBody>
          <a:bodyPr anchor="t" anchorCtr="0">
            <a:noAutofit/>
          </a:bodyPr>
          <a:lstStyle>
            <a:lvl1pPr marL="0" marR="0" indent="0" algn="ctr" defTabSz="914377" rtl="0" eaLnBrk="1" fontAlgn="auto" latinLnBrk="0" hangingPunct="1">
              <a:lnSpc>
                <a:spcPct val="100000"/>
              </a:lnSpc>
              <a:spcBef>
                <a:spcPct val="0"/>
              </a:spcBef>
              <a:spcAft>
                <a:spcPts val="0"/>
              </a:spcAft>
              <a:buClrTx/>
              <a:buSzTx/>
              <a:buFontTx/>
              <a:buNone/>
              <a:tabLst/>
              <a:defRPr sz="4800" b="0" i="0" baseline="0">
                <a:solidFill>
                  <a:schemeClr val="bg1"/>
                </a:solidFill>
                <a:latin typeface="Gibson Book" pitchFamily="2" charset="77"/>
              </a:defRPr>
            </a:lvl1pPr>
          </a:lstStyle>
          <a:p>
            <a:r>
              <a:rPr lang="en-US"/>
              <a:t>Presentation Title Slide –  Center 1</a:t>
            </a:r>
          </a:p>
        </p:txBody>
      </p:sp>
      <p:sp>
        <p:nvSpPr>
          <p:cNvPr id="7" name="Text Placeholder 15">
            <a:extLst>
              <a:ext uri="{FF2B5EF4-FFF2-40B4-BE49-F238E27FC236}">
                <a16:creationId xmlns:a16="http://schemas.microsoft.com/office/drawing/2014/main" id="{E55067C6-0890-17F5-C95C-8793D16F536C}"/>
              </a:ext>
            </a:extLst>
          </p:cNvPr>
          <p:cNvSpPr>
            <a:spLocks noGrp="1"/>
          </p:cNvSpPr>
          <p:nvPr>
            <p:ph type="body" sz="quarter" idx="17" hasCustomPrompt="1"/>
          </p:nvPr>
        </p:nvSpPr>
        <p:spPr>
          <a:xfrm>
            <a:off x="919719" y="692222"/>
            <a:ext cx="10352561" cy="278561"/>
          </a:xfrm>
        </p:spPr>
        <p:txBody>
          <a:bodyPr anchor="t" anchorCtr="0"/>
          <a:lstStyle>
            <a:lvl1pPr marL="0" indent="0" algn="ctr">
              <a:lnSpc>
                <a:spcPct val="100000"/>
              </a:lnSpc>
              <a:spcAft>
                <a:spcPts val="0"/>
              </a:spcAft>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spTree>
    <p:extLst>
      <p:ext uri="{BB962C8B-B14F-4D97-AF65-F5344CB8AC3E}">
        <p14:creationId xmlns:p14="http://schemas.microsoft.com/office/powerpoint/2010/main" val="2101888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4 Up Vertical with Icons">
    <p:bg>
      <p:bgPr>
        <a:solidFill>
          <a:schemeClr val="tx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90BA4A07-F8FF-DE5A-1C2E-A186CD807F24}"/>
              </a:ext>
              <a:ext uri="{C183D7F6-B498-43B3-948B-1728B52AA6E4}">
                <adec:decorative xmlns:adec="http://schemas.microsoft.com/office/drawing/2017/decorative" val="1"/>
              </a:ext>
            </a:extLst>
          </p:cNvPr>
          <p:cNvSpPr/>
          <p:nvPr userDrawn="1"/>
        </p:nvSpPr>
        <p:spPr>
          <a:xfrm>
            <a:off x="0" y="0"/>
            <a:ext cx="5279065"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Text Placeholder 2">
            <a:extLst>
              <a:ext uri="{FF2B5EF4-FFF2-40B4-BE49-F238E27FC236}">
                <a16:creationId xmlns:a16="http://schemas.microsoft.com/office/drawing/2014/main" id="{E7583CF7-7478-D0C8-5F84-497C6AFBD9A4}"/>
              </a:ext>
            </a:extLst>
          </p:cNvPr>
          <p:cNvSpPr>
            <a:spLocks noGrp="1"/>
          </p:cNvSpPr>
          <p:nvPr>
            <p:ph type="body" sz="quarter" idx="90" hasCustomPrompt="1"/>
          </p:nvPr>
        </p:nvSpPr>
        <p:spPr>
          <a:xfrm>
            <a:off x="7274876" y="5369707"/>
            <a:ext cx="4307524"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t>Description</a:t>
            </a:r>
          </a:p>
        </p:txBody>
      </p:sp>
      <p:sp>
        <p:nvSpPr>
          <p:cNvPr id="24" name="Text Placeholder 2">
            <a:extLst>
              <a:ext uri="{FF2B5EF4-FFF2-40B4-BE49-F238E27FC236}">
                <a16:creationId xmlns:a16="http://schemas.microsoft.com/office/drawing/2014/main" id="{580F13D0-5B2D-7778-D825-B78FAFD1FD1F}"/>
              </a:ext>
            </a:extLst>
          </p:cNvPr>
          <p:cNvSpPr>
            <a:spLocks noGrp="1"/>
          </p:cNvSpPr>
          <p:nvPr>
            <p:ph type="body" sz="quarter" idx="91" hasCustomPrompt="1"/>
          </p:nvPr>
        </p:nvSpPr>
        <p:spPr>
          <a:xfrm>
            <a:off x="7274876" y="4970775"/>
            <a:ext cx="4307524"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Medium" panose="02000000000000000000" pitchFamily="2" charset="77"/>
              </a:defRPr>
            </a:lvl1pPr>
          </a:lstStyle>
          <a:p>
            <a:pPr lvl="0"/>
            <a:r>
              <a:rPr lang="en-US"/>
              <a:t>Title</a:t>
            </a:r>
          </a:p>
        </p:txBody>
      </p:sp>
      <p:sp>
        <p:nvSpPr>
          <p:cNvPr id="21" name="Rectangle 20">
            <a:extLst>
              <a:ext uri="{FF2B5EF4-FFF2-40B4-BE49-F238E27FC236}">
                <a16:creationId xmlns:a16="http://schemas.microsoft.com/office/drawing/2014/main" id="{57C85BC7-30D2-A166-C640-0DCF5F4C9640}"/>
              </a:ext>
              <a:ext uri="{C183D7F6-B498-43B3-948B-1728B52AA6E4}">
                <adec:decorative xmlns:adec="http://schemas.microsoft.com/office/drawing/2017/decorative" val="1"/>
              </a:ext>
            </a:extLst>
          </p:cNvPr>
          <p:cNvSpPr>
            <a:spLocks noChangeAspect="1"/>
          </p:cNvSpPr>
          <p:nvPr userDrawn="1"/>
        </p:nvSpPr>
        <p:spPr>
          <a:xfrm>
            <a:off x="6096000" y="497060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Picture Placeholder 3">
            <a:extLst>
              <a:ext uri="{FF2B5EF4-FFF2-40B4-BE49-F238E27FC236}">
                <a16:creationId xmlns:a16="http://schemas.microsoft.com/office/drawing/2014/main" id="{DF1BBDAF-7FBF-4F11-D3E9-D5B42BD06B70}"/>
              </a:ext>
              <a:ext uri="{C183D7F6-B498-43B3-948B-1728B52AA6E4}">
                <adec:decorative xmlns:adec="http://schemas.microsoft.com/office/drawing/2017/decorative" val="1"/>
              </a:ext>
            </a:extLst>
          </p:cNvPr>
          <p:cNvSpPr>
            <a:spLocks noGrp="1" noChangeAspect="1"/>
          </p:cNvSpPr>
          <p:nvPr>
            <p:ph type="pic" sz="quarter" idx="89" hasCustomPrompt="1"/>
          </p:nvPr>
        </p:nvSpPr>
        <p:spPr>
          <a:xfrm>
            <a:off x="6233160" y="510776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9" name="Text Placeholder 2">
            <a:extLst>
              <a:ext uri="{FF2B5EF4-FFF2-40B4-BE49-F238E27FC236}">
                <a16:creationId xmlns:a16="http://schemas.microsoft.com/office/drawing/2014/main" id="{9642FB5B-9B5B-0D8C-36B3-09009B1AA662}"/>
              </a:ext>
            </a:extLst>
          </p:cNvPr>
          <p:cNvSpPr>
            <a:spLocks noGrp="1"/>
          </p:cNvSpPr>
          <p:nvPr>
            <p:ph type="body" sz="quarter" idx="87" hasCustomPrompt="1"/>
          </p:nvPr>
        </p:nvSpPr>
        <p:spPr>
          <a:xfrm>
            <a:off x="7274876" y="4026099"/>
            <a:ext cx="4307524"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t>Description</a:t>
            </a:r>
          </a:p>
        </p:txBody>
      </p:sp>
      <p:sp>
        <p:nvSpPr>
          <p:cNvPr id="20" name="Text Placeholder 2">
            <a:extLst>
              <a:ext uri="{FF2B5EF4-FFF2-40B4-BE49-F238E27FC236}">
                <a16:creationId xmlns:a16="http://schemas.microsoft.com/office/drawing/2014/main" id="{50648F2D-569A-3A3C-621B-34909C64B807}"/>
              </a:ext>
            </a:extLst>
          </p:cNvPr>
          <p:cNvSpPr>
            <a:spLocks noGrp="1"/>
          </p:cNvSpPr>
          <p:nvPr>
            <p:ph type="body" sz="quarter" idx="88" hasCustomPrompt="1"/>
          </p:nvPr>
        </p:nvSpPr>
        <p:spPr>
          <a:xfrm>
            <a:off x="7274876" y="3627167"/>
            <a:ext cx="4307524"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Medium" panose="02000000000000000000" pitchFamily="2" charset="77"/>
              </a:defRPr>
            </a:lvl1pPr>
          </a:lstStyle>
          <a:p>
            <a:pPr lvl="0"/>
            <a:r>
              <a:rPr lang="en-US"/>
              <a:t>Title</a:t>
            </a:r>
          </a:p>
        </p:txBody>
      </p:sp>
      <p:sp>
        <p:nvSpPr>
          <p:cNvPr id="17" name="Rectangle 16">
            <a:extLst>
              <a:ext uri="{FF2B5EF4-FFF2-40B4-BE49-F238E27FC236}">
                <a16:creationId xmlns:a16="http://schemas.microsoft.com/office/drawing/2014/main" id="{8A48FBE9-BAD7-7970-E9C2-D83C15493BF3}"/>
              </a:ext>
              <a:ext uri="{C183D7F6-B498-43B3-948B-1728B52AA6E4}">
                <adec:decorative xmlns:adec="http://schemas.microsoft.com/office/drawing/2017/decorative" val="1"/>
              </a:ext>
            </a:extLst>
          </p:cNvPr>
          <p:cNvSpPr>
            <a:spLocks noChangeAspect="1"/>
          </p:cNvSpPr>
          <p:nvPr userDrawn="1"/>
        </p:nvSpPr>
        <p:spPr>
          <a:xfrm>
            <a:off x="6096000" y="3626997"/>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 name="Picture Placeholder 3">
            <a:extLst>
              <a:ext uri="{FF2B5EF4-FFF2-40B4-BE49-F238E27FC236}">
                <a16:creationId xmlns:a16="http://schemas.microsoft.com/office/drawing/2014/main" id="{B639947B-B0D2-3CC3-E6D4-AD1405D73ED0}"/>
              </a:ext>
              <a:ext uri="{C183D7F6-B498-43B3-948B-1728B52AA6E4}">
                <adec:decorative xmlns:adec="http://schemas.microsoft.com/office/drawing/2017/decorative" val="1"/>
              </a:ext>
            </a:extLst>
          </p:cNvPr>
          <p:cNvSpPr>
            <a:spLocks noGrp="1" noChangeAspect="1"/>
          </p:cNvSpPr>
          <p:nvPr>
            <p:ph type="pic" sz="quarter" idx="86" hasCustomPrompt="1"/>
          </p:nvPr>
        </p:nvSpPr>
        <p:spPr>
          <a:xfrm>
            <a:off x="6233160" y="3764157"/>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5" name="Text Placeholder 2">
            <a:extLst>
              <a:ext uri="{FF2B5EF4-FFF2-40B4-BE49-F238E27FC236}">
                <a16:creationId xmlns:a16="http://schemas.microsoft.com/office/drawing/2014/main" id="{188C784E-A17E-6388-6B1E-FF428DC71CA6}"/>
              </a:ext>
            </a:extLst>
          </p:cNvPr>
          <p:cNvSpPr>
            <a:spLocks noGrp="1"/>
          </p:cNvSpPr>
          <p:nvPr>
            <p:ph type="body" sz="quarter" idx="84" hasCustomPrompt="1"/>
          </p:nvPr>
        </p:nvSpPr>
        <p:spPr>
          <a:xfrm>
            <a:off x="7274876" y="2686404"/>
            <a:ext cx="4307524"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t>Description</a:t>
            </a:r>
          </a:p>
        </p:txBody>
      </p:sp>
      <p:sp>
        <p:nvSpPr>
          <p:cNvPr id="16" name="Text Placeholder 2">
            <a:extLst>
              <a:ext uri="{FF2B5EF4-FFF2-40B4-BE49-F238E27FC236}">
                <a16:creationId xmlns:a16="http://schemas.microsoft.com/office/drawing/2014/main" id="{DE8896A4-37A7-B107-44B5-E835F862C341}"/>
              </a:ext>
            </a:extLst>
          </p:cNvPr>
          <p:cNvSpPr>
            <a:spLocks noGrp="1"/>
          </p:cNvSpPr>
          <p:nvPr>
            <p:ph type="body" sz="quarter" idx="85" hasCustomPrompt="1"/>
          </p:nvPr>
        </p:nvSpPr>
        <p:spPr>
          <a:xfrm>
            <a:off x="7274876" y="2287472"/>
            <a:ext cx="4307524"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Medium" panose="02000000000000000000" pitchFamily="2" charset="77"/>
              </a:defRPr>
            </a:lvl1pPr>
          </a:lstStyle>
          <a:p>
            <a:pPr lvl="0"/>
            <a:r>
              <a:rPr lang="en-US"/>
              <a:t>Title</a:t>
            </a:r>
          </a:p>
        </p:txBody>
      </p:sp>
      <p:sp>
        <p:nvSpPr>
          <p:cNvPr id="13" name="Rectangle 12">
            <a:extLst>
              <a:ext uri="{FF2B5EF4-FFF2-40B4-BE49-F238E27FC236}">
                <a16:creationId xmlns:a16="http://schemas.microsoft.com/office/drawing/2014/main" id="{0932BC89-1E2B-9D12-EB38-7596070540A5}"/>
              </a:ext>
              <a:ext uri="{C183D7F6-B498-43B3-948B-1728B52AA6E4}">
                <adec:decorative xmlns:adec="http://schemas.microsoft.com/office/drawing/2017/decorative" val="1"/>
              </a:ext>
            </a:extLst>
          </p:cNvPr>
          <p:cNvSpPr>
            <a:spLocks noChangeAspect="1"/>
          </p:cNvSpPr>
          <p:nvPr userDrawn="1"/>
        </p:nvSpPr>
        <p:spPr>
          <a:xfrm>
            <a:off x="6096000" y="2287302"/>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Picture Placeholder 3">
            <a:extLst>
              <a:ext uri="{FF2B5EF4-FFF2-40B4-BE49-F238E27FC236}">
                <a16:creationId xmlns:a16="http://schemas.microsoft.com/office/drawing/2014/main" id="{3A59E808-9EC9-AA5C-5B37-5F8E9A5A2E20}"/>
              </a:ext>
              <a:ext uri="{C183D7F6-B498-43B3-948B-1728B52AA6E4}">
                <adec:decorative xmlns:adec="http://schemas.microsoft.com/office/drawing/2017/decorative" val="1"/>
              </a:ext>
            </a:extLst>
          </p:cNvPr>
          <p:cNvSpPr>
            <a:spLocks noGrp="1" noChangeAspect="1"/>
          </p:cNvSpPr>
          <p:nvPr>
            <p:ph type="pic" sz="quarter" idx="83" hasCustomPrompt="1"/>
          </p:nvPr>
        </p:nvSpPr>
        <p:spPr>
          <a:xfrm>
            <a:off x="6233160" y="2424462"/>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1" name="Text Placeholder 2">
            <a:extLst>
              <a:ext uri="{FF2B5EF4-FFF2-40B4-BE49-F238E27FC236}">
                <a16:creationId xmlns:a16="http://schemas.microsoft.com/office/drawing/2014/main" id="{97F2B624-020E-42ED-03F5-2B6D1375C5A2}"/>
              </a:ext>
            </a:extLst>
          </p:cNvPr>
          <p:cNvSpPr>
            <a:spLocks noGrp="1"/>
          </p:cNvSpPr>
          <p:nvPr>
            <p:ph type="body" sz="quarter" idx="13" hasCustomPrompt="1"/>
          </p:nvPr>
        </p:nvSpPr>
        <p:spPr>
          <a:xfrm>
            <a:off x="7274876" y="1346709"/>
            <a:ext cx="4307524"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t>Description</a:t>
            </a:r>
          </a:p>
        </p:txBody>
      </p:sp>
      <p:sp>
        <p:nvSpPr>
          <p:cNvPr id="12" name="Text Placeholder 2">
            <a:extLst>
              <a:ext uri="{FF2B5EF4-FFF2-40B4-BE49-F238E27FC236}">
                <a16:creationId xmlns:a16="http://schemas.microsoft.com/office/drawing/2014/main" id="{63087F13-CC22-1449-905E-C19530731F4B}"/>
              </a:ext>
            </a:extLst>
          </p:cNvPr>
          <p:cNvSpPr>
            <a:spLocks noGrp="1"/>
          </p:cNvSpPr>
          <p:nvPr>
            <p:ph type="body" sz="quarter" idx="82" hasCustomPrompt="1"/>
          </p:nvPr>
        </p:nvSpPr>
        <p:spPr>
          <a:xfrm>
            <a:off x="7274876" y="947777"/>
            <a:ext cx="4307524"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bg1"/>
                </a:solidFill>
                <a:latin typeface="Gibson Medium" panose="02000000000000000000" pitchFamily="2" charset="77"/>
              </a:defRPr>
            </a:lvl1pPr>
          </a:lstStyle>
          <a:p>
            <a:pPr lvl="0"/>
            <a:r>
              <a:rPr lang="en-US"/>
              <a:t>Title</a:t>
            </a:r>
          </a:p>
        </p:txBody>
      </p:sp>
      <p:sp>
        <p:nvSpPr>
          <p:cNvPr id="9" name="Rectangle 8">
            <a:extLst>
              <a:ext uri="{FF2B5EF4-FFF2-40B4-BE49-F238E27FC236}">
                <a16:creationId xmlns:a16="http://schemas.microsoft.com/office/drawing/2014/main" id="{8BB7FD47-0A8A-98B2-68F3-CED8D18D8BCC}"/>
              </a:ext>
              <a:ext uri="{C183D7F6-B498-43B3-948B-1728B52AA6E4}">
                <adec:decorative xmlns:adec="http://schemas.microsoft.com/office/drawing/2017/decorative" val="1"/>
              </a:ext>
            </a:extLst>
          </p:cNvPr>
          <p:cNvSpPr>
            <a:spLocks noChangeAspect="1"/>
          </p:cNvSpPr>
          <p:nvPr userDrawn="1"/>
        </p:nvSpPr>
        <p:spPr>
          <a:xfrm>
            <a:off x="6096000" y="947607"/>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0" name="Picture Placeholder 3">
            <a:extLst>
              <a:ext uri="{FF2B5EF4-FFF2-40B4-BE49-F238E27FC236}">
                <a16:creationId xmlns:a16="http://schemas.microsoft.com/office/drawing/2014/main" id="{74535BCB-6DDB-0C11-0775-FE6ACC1E0689}"/>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6233160" y="1084767"/>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4" name="Text Placeholder 1">
            <a:extLst>
              <a:ext uri="{FF2B5EF4-FFF2-40B4-BE49-F238E27FC236}">
                <a16:creationId xmlns:a16="http://schemas.microsoft.com/office/drawing/2014/main" id="{C44B3C3B-6A3A-9B69-8DC7-1B18734A1442}"/>
              </a:ext>
            </a:extLst>
          </p:cNvPr>
          <p:cNvSpPr>
            <a:spLocks noGrp="1"/>
          </p:cNvSpPr>
          <p:nvPr>
            <p:ph type="body" sz="quarter" idx="81" hasCustomPrompt="1"/>
          </p:nvPr>
        </p:nvSpPr>
        <p:spPr>
          <a:xfrm>
            <a:off x="612648" y="2115601"/>
            <a:ext cx="4343544" cy="3769404"/>
          </a:xfrm>
        </p:spPr>
        <p:txBody>
          <a:bodyPr anchor="t">
            <a:noAutofit/>
          </a:bodyPr>
          <a:lstStyle>
            <a:lvl1pPr marL="0" indent="0" algn="l">
              <a:lnSpc>
                <a:spcPct val="120000"/>
              </a:lnSpc>
              <a:buNone/>
              <a:defRPr sz="1200" b="0" i="0" spc="0" baseline="0">
                <a:solidFill>
                  <a:schemeClr val="bg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77" name="Title Placeholder 3">
            <a:extLst>
              <a:ext uri="{FF2B5EF4-FFF2-40B4-BE49-F238E27FC236}">
                <a16:creationId xmlns:a16="http://schemas.microsoft.com/office/drawing/2014/main" id="{FD699B45-E2FB-6A09-ACB4-99C54094EF07}"/>
              </a:ext>
            </a:extLst>
          </p:cNvPr>
          <p:cNvSpPr>
            <a:spLocks noGrp="1"/>
          </p:cNvSpPr>
          <p:nvPr>
            <p:ph type="title" hasCustomPrompt="1"/>
          </p:nvPr>
        </p:nvSpPr>
        <p:spPr>
          <a:xfrm>
            <a:off x="612648" y="1095624"/>
            <a:ext cx="4343545" cy="795454"/>
          </a:xfrm>
          <a:prstGeom prst="rect">
            <a:avLst/>
          </a:prstGeom>
        </p:spPr>
        <p:txBody>
          <a:bodyPr vert="horz" lIns="0" tIns="0" rIns="0" bIns="0" rtlCol="0" anchor="t" anchorCtr="0">
            <a:noAutofit/>
          </a:bodyPr>
          <a:lstStyle>
            <a:lvl1pPr algn="l">
              <a:defRPr>
                <a:solidFill>
                  <a:schemeClr val="bg2"/>
                </a:solidFill>
              </a:defRPr>
            </a:lvl1pPr>
          </a:lstStyle>
          <a:p>
            <a:r>
              <a:rPr lang="en-US"/>
              <a:t>Content Slide Title – 4 Up Vertical with Icons</a:t>
            </a:r>
          </a:p>
        </p:txBody>
      </p:sp>
      <p:sp>
        <p:nvSpPr>
          <p:cNvPr id="2" name="Text Placeholder 15">
            <a:extLst>
              <a:ext uri="{FF2B5EF4-FFF2-40B4-BE49-F238E27FC236}">
                <a16:creationId xmlns:a16="http://schemas.microsoft.com/office/drawing/2014/main" id="{3362361F-34A7-A22B-8929-FC5C87C314A8}"/>
              </a:ext>
            </a:extLst>
          </p:cNvPr>
          <p:cNvSpPr>
            <a:spLocks noGrp="1"/>
          </p:cNvSpPr>
          <p:nvPr>
            <p:ph type="body" sz="quarter" idx="19" hasCustomPrompt="1"/>
          </p:nvPr>
        </p:nvSpPr>
        <p:spPr>
          <a:xfrm>
            <a:off x="609601" y="685800"/>
            <a:ext cx="4343544" cy="283464"/>
          </a:xfrm>
        </p:spPr>
        <p:txBody>
          <a:bodyPr anchor="ctr" anchorCtr="0"/>
          <a:lstStyle>
            <a:lvl1pPr marL="0" indent="0" algn="l">
              <a:lnSpc>
                <a:spcPct val="100000"/>
              </a:lnSpc>
              <a:spcAft>
                <a:spcPts val="0"/>
              </a:spcAft>
              <a:buNone/>
              <a:defRPr sz="1000" b="1" i="0" kern="1200" cap="all" spc="150" baseline="0">
                <a:solidFill>
                  <a:schemeClr val="bg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3" name="Copyright">
            <a:extLst>
              <a:ext uri="{FF2B5EF4-FFF2-40B4-BE49-F238E27FC236}">
                <a16:creationId xmlns:a16="http://schemas.microsoft.com/office/drawing/2014/main" id="{B514BD1E-F06A-F330-6209-AC37A6F12260}"/>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pPr defTabSz="1219170">
                <a:defRPr/>
              </a:pPr>
              <a:t>‹#›</a:t>
            </a:fld>
            <a:r>
              <a:rPr lang="en-US" sz="800" b="0" i="0">
                <a:solidFill>
                  <a:srgbClr val="757575"/>
                </a:solidFill>
                <a:latin typeface="Gibson Book" pitchFamily="2" charset="77"/>
              </a:rPr>
              <a:t>  |  Copyright © 2025 CapTech Ventures, Inc. All Rights Reserved.</a:t>
            </a:r>
          </a:p>
        </p:txBody>
      </p:sp>
    </p:spTree>
    <p:extLst>
      <p:ext uri="{BB962C8B-B14F-4D97-AF65-F5344CB8AC3E}">
        <p14:creationId xmlns:p14="http://schemas.microsoft.com/office/powerpoint/2010/main" val="40452523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4 Up Centered with Icons (Whit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E863FE-1337-AA85-D479-B44359A24B11}"/>
              </a:ext>
              <a:ext uri="{C183D7F6-B498-43B3-948B-1728B52AA6E4}">
                <adec:decorative xmlns:adec="http://schemas.microsoft.com/office/drawing/2017/decorative" val="1"/>
              </a:ext>
            </a:extLst>
          </p:cNvPr>
          <p:cNvSpPr/>
          <p:nvPr userDrawn="1"/>
        </p:nvSpPr>
        <p:spPr>
          <a:xfrm>
            <a:off x="1" y="0"/>
            <a:ext cx="12191999" cy="286016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24" name="Text Placeholder 2">
            <a:extLst>
              <a:ext uri="{FF2B5EF4-FFF2-40B4-BE49-F238E27FC236}">
                <a16:creationId xmlns:a16="http://schemas.microsoft.com/office/drawing/2014/main" id="{B8C514D3-F975-3966-7B6C-0D00A6BB498F}"/>
              </a:ext>
            </a:extLst>
          </p:cNvPr>
          <p:cNvSpPr>
            <a:spLocks noGrp="1"/>
          </p:cNvSpPr>
          <p:nvPr>
            <p:ph type="body" sz="quarter" idx="105" hasCustomPrompt="1"/>
          </p:nvPr>
        </p:nvSpPr>
        <p:spPr>
          <a:xfrm>
            <a:off x="9022080" y="3961164"/>
            <a:ext cx="2560320" cy="2211036"/>
          </a:xfrm>
        </p:spPr>
        <p:txBody>
          <a:bodyPr>
            <a:noAutofit/>
          </a:bodyPr>
          <a:lstStyle>
            <a:lvl1pPr marL="0" indent="0" algn="ctr">
              <a:lnSpc>
                <a:spcPct val="120000"/>
              </a:lnSpc>
              <a:spcBef>
                <a:spcPts val="0"/>
              </a:spcBef>
              <a:spcAft>
                <a:spcPts val="800"/>
              </a:spcAft>
              <a:buClr>
                <a:schemeClr val="bg1"/>
              </a:buClr>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25" name="Text Placeholder 1">
            <a:extLst>
              <a:ext uri="{FF2B5EF4-FFF2-40B4-BE49-F238E27FC236}">
                <a16:creationId xmlns:a16="http://schemas.microsoft.com/office/drawing/2014/main" id="{D03BC727-FE97-92C7-9E33-C07D1F9F127D}"/>
              </a:ext>
            </a:extLst>
          </p:cNvPr>
          <p:cNvSpPr>
            <a:spLocks noGrp="1"/>
          </p:cNvSpPr>
          <p:nvPr>
            <p:ph type="body" sz="quarter" idx="97" hasCustomPrompt="1"/>
          </p:nvPr>
        </p:nvSpPr>
        <p:spPr>
          <a:xfrm>
            <a:off x="9022080" y="3269229"/>
            <a:ext cx="2560320" cy="548640"/>
          </a:xfrm>
        </p:spPr>
        <p:txBody>
          <a:bodyPr anchor="b" anchorCtr="0">
            <a:noAutofit/>
          </a:bodyPr>
          <a:lstStyle>
            <a:lvl1pPr marL="0" indent="0" algn="ctr">
              <a:lnSpc>
                <a:spcPct val="120000"/>
              </a:lnSpc>
              <a:spcAft>
                <a:spcPts val="0"/>
              </a:spcAft>
              <a:buFont typeface="Arial" panose="020B0604020202020204" pitchFamily="34" charset="0"/>
              <a:buNone/>
              <a:defRPr sz="1600" b="0" i="0" spc="0" baseline="0">
                <a:solidFill>
                  <a:schemeClr val="bg1"/>
                </a:solidFill>
                <a:latin typeface="Gibson Medium" panose="02000000000000000000" pitchFamily="2" charset="77"/>
              </a:defRPr>
            </a:lvl1pPr>
          </a:lstStyle>
          <a:p>
            <a:pPr lvl="0"/>
            <a:r>
              <a:rPr lang="en-US"/>
              <a:t>Subheader #4</a:t>
            </a:r>
          </a:p>
        </p:txBody>
      </p:sp>
      <p:sp>
        <p:nvSpPr>
          <p:cNvPr id="5" name="Rectangle 4">
            <a:extLst>
              <a:ext uri="{FF2B5EF4-FFF2-40B4-BE49-F238E27FC236}">
                <a16:creationId xmlns:a16="http://schemas.microsoft.com/office/drawing/2014/main" id="{85D8FCD0-6D72-847C-F9D8-2F5DA8F617FF}"/>
              </a:ext>
              <a:ext uri="{C183D7F6-B498-43B3-948B-1728B52AA6E4}">
                <adec:decorative xmlns:adec="http://schemas.microsoft.com/office/drawing/2017/decorative" val="1"/>
              </a:ext>
            </a:extLst>
          </p:cNvPr>
          <p:cNvSpPr>
            <a:spLocks noChangeAspect="1"/>
          </p:cNvSpPr>
          <p:nvPr userDrawn="1"/>
        </p:nvSpPr>
        <p:spPr>
          <a:xfrm>
            <a:off x="9936480"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7" name="Picture Placeholder 3">
            <a:extLst>
              <a:ext uri="{FF2B5EF4-FFF2-40B4-BE49-F238E27FC236}">
                <a16:creationId xmlns:a16="http://schemas.microsoft.com/office/drawing/2014/main" id="{75AF4B61-6F55-1426-5DE8-6312654CDA2C}"/>
              </a:ext>
              <a:ext uri="{C183D7F6-B498-43B3-948B-1728B52AA6E4}">
                <adec:decorative xmlns:adec="http://schemas.microsoft.com/office/drawing/2017/decorative" val="1"/>
              </a:ext>
            </a:extLst>
          </p:cNvPr>
          <p:cNvSpPr>
            <a:spLocks noGrp="1" noChangeAspect="1"/>
          </p:cNvSpPr>
          <p:nvPr>
            <p:ph type="pic" sz="quarter" idx="102" hasCustomPrompt="1"/>
          </p:nvPr>
        </p:nvSpPr>
        <p:spPr>
          <a:xfrm>
            <a:off x="10073640"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2" name="Text Placeholder 2">
            <a:extLst>
              <a:ext uri="{FF2B5EF4-FFF2-40B4-BE49-F238E27FC236}">
                <a16:creationId xmlns:a16="http://schemas.microsoft.com/office/drawing/2014/main" id="{50364316-8A26-A4C6-FC0C-237078530CD6}"/>
              </a:ext>
            </a:extLst>
          </p:cNvPr>
          <p:cNvSpPr>
            <a:spLocks noGrp="1"/>
          </p:cNvSpPr>
          <p:nvPr>
            <p:ph type="body" sz="quarter" idx="104" hasCustomPrompt="1"/>
          </p:nvPr>
        </p:nvSpPr>
        <p:spPr>
          <a:xfrm>
            <a:off x="6224262" y="3961164"/>
            <a:ext cx="2560320" cy="2211036"/>
          </a:xfrm>
        </p:spPr>
        <p:txBody>
          <a:bodyPr>
            <a:noAutofit/>
          </a:bodyPr>
          <a:lstStyle>
            <a:lvl1pPr marL="0" indent="0" algn="ctr">
              <a:lnSpc>
                <a:spcPct val="120000"/>
              </a:lnSpc>
              <a:spcBef>
                <a:spcPts val="0"/>
              </a:spcBef>
              <a:spcAft>
                <a:spcPts val="800"/>
              </a:spcAft>
              <a:buClr>
                <a:schemeClr val="bg1"/>
              </a:buClr>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23" name="Text Placeholder 1">
            <a:extLst>
              <a:ext uri="{FF2B5EF4-FFF2-40B4-BE49-F238E27FC236}">
                <a16:creationId xmlns:a16="http://schemas.microsoft.com/office/drawing/2014/main" id="{04C7C2B2-F0A8-1CA2-FC2C-4177C9F6B534}"/>
              </a:ext>
            </a:extLst>
          </p:cNvPr>
          <p:cNvSpPr>
            <a:spLocks noGrp="1"/>
          </p:cNvSpPr>
          <p:nvPr>
            <p:ph type="body" sz="quarter" idx="94" hasCustomPrompt="1"/>
          </p:nvPr>
        </p:nvSpPr>
        <p:spPr>
          <a:xfrm>
            <a:off x="6224262" y="3269229"/>
            <a:ext cx="2560320" cy="548640"/>
          </a:xfrm>
        </p:spPr>
        <p:txBody>
          <a:bodyPr anchor="b" anchorCtr="0">
            <a:noAutofit/>
          </a:bodyPr>
          <a:lstStyle>
            <a:lvl1pPr marL="0" indent="0" algn="ctr">
              <a:lnSpc>
                <a:spcPct val="120000"/>
              </a:lnSpc>
              <a:spcAft>
                <a:spcPts val="0"/>
              </a:spcAft>
              <a:buFont typeface="Arial" panose="020B0604020202020204" pitchFamily="34" charset="0"/>
              <a:buNone/>
              <a:defRPr sz="1600" b="0" i="0" spc="0" baseline="0">
                <a:solidFill>
                  <a:schemeClr val="bg1"/>
                </a:solidFill>
                <a:latin typeface="Gibson Medium" panose="02000000000000000000" pitchFamily="2" charset="77"/>
              </a:defRPr>
            </a:lvl1pPr>
          </a:lstStyle>
          <a:p>
            <a:pPr lvl="0"/>
            <a:r>
              <a:rPr lang="en-US"/>
              <a:t>Subheader #3</a:t>
            </a:r>
          </a:p>
        </p:txBody>
      </p:sp>
      <p:sp>
        <p:nvSpPr>
          <p:cNvPr id="6" name="Rectangle 5">
            <a:extLst>
              <a:ext uri="{FF2B5EF4-FFF2-40B4-BE49-F238E27FC236}">
                <a16:creationId xmlns:a16="http://schemas.microsoft.com/office/drawing/2014/main" id="{D9F567B2-D7A0-EBDD-CEAE-254045278426}"/>
              </a:ext>
              <a:ext uri="{C183D7F6-B498-43B3-948B-1728B52AA6E4}">
                <adec:decorative xmlns:adec="http://schemas.microsoft.com/office/drawing/2017/decorative" val="1"/>
              </a:ext>
            </a:extLst>
          </p:cNvPr>
          <p:cNvSpPr>
            <a:spLocks noChangeAspect="1"/>
          </p:cNvSpPr>
          <p:nvPr userDrawn="1"/>
        </p:nvSpPr>
        <p:spPr>
          <a:xfrm>
            <a:off x="7138662"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Picture Placeholder 3">
            <a:extLst>
              <a:ext uri="{FF2B5EF4-FFF2-40B4-BE49-F238E27FC236}">
                <a16:creationId xmlns:a16="http://schemas.microsoft.com/office/drawing/2014/main" id="{C4975426-B5BB-0839-B19A-B89C78541916}"/>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7275822"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6" name="Text Placeholder 2">
            <a:extLst>
              <a:ext uri="{FF2B5EF4-FFF2-40B4-BE49-F238E27FC236}">
                <a16:creationId xmlns:a16="http://schemas.microsoft.com/office/drawing/2014/main" id="{9AE8A8BA-C14F-8E9A-CBC5-9C906855E237}"/>
              </a:ext>
            </a:extLst>
          </p:cNvPr>
          <p:cNvSpPr>
            <a:spLocks noGrp="1"/>
          </p:cNvSpPr>
          <p:nvPr>
            <p:ph type="body" sz="quarter" idx="103" hasCustomPrompt="1"/>
          </p:nvPr>
        </p:nvSpPr>
        <p:spPr>
          <a:xfrm>
            <a:off x="3426484" y="3961164"/>
            <a:ext cx="2560320" cy="2211036"/>
          </a:xfrm>
        </p:spPr>
        <p:txBody>
          <a:bodyPr>
            <a:noAutofit/>
          </a:bodyPr>
          <a:lstStyle>
            <a:lvl1pPr marL="0" indent="0" algn="ctr">
              <a:lnSpc>
                <a:spcPct val="120000"/>
              </a:lnSpc>
              <a:spcBef>
                <a:spcPts val="0"/>
              </a:spcBef>
              <a:spcAft>
                <a:spcPts val="800"/>
              </a:spcAft>
              <a:buClr>
                <a:schemeClr val="bg1"/>
              </a:buClr>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21" name="Text Placeholder 1">
            <a:extLst>
              <a:ext uri="{FF2B5EF4-FFF2-40B4-BE49-F238E27FC236}">
                <a16:creationId xmlns:a16="http://schemas.microsoft.com/office/drawing/2014/main" id="{FD100D22-B20B-71D0-57F3-17CDCEC3080A}"/>
              </a:ext>
            </a:extLst>
          </p:cNvPr>
          <p:cNvSpPr>
            <a:spLocks noGrp="1"/>
          </p:cNvSpPr>
          <p:nvPr>
            <p:ph type="body" sz="quarter" idx="91" hasCustomPrompt="1"/>
          </p:nvPr>
        </p:nvSpPr>
        <p:spPr>
          <a:xfrm>
            <a:off x="3426484" y="3269229"/>
            <a:ext cx="2560320" cy="548640"/>
          </a:xfrm>
        </p:spPr>
        <p:txBody>
          <a:bodyPr anchor="b" anchorCtr="0">
            <a:noAutofit/>
          </a:bodyPr>
          <a:lstStyle>
            <a:lvl1pPr marL="0" indent="0" algn="ctr">
              <a:lnSpc>
                <a:spcPct val="120000"/>
              </a:lnSpc>
              <a:spcAft>
                <a:spcPts val="0"/>
              </a:spcAft>
              <a:buFont typeface="Arial" panose="020B0604020202020204" pitchFamily="34" charset="0"/>
              <a:buNone/>
              <a:defRPr sz="1600" b="0" i="0" spc="0" baseline="0">
                <a:solidFill>
                  <a:schemeClr val="bg1"/>
                </a:solidFill>
                <a:latin typeface="Gibson Medium" panose="02000000000000000000" pitchFamily="2" charset="77"/>
              </a:defRPr>
            </a:lvl1pPr>
          </a:lstStyle>
          <a:p>
            <a:pPr lvl="0"/>
            <a:r>
              <a:rPr lang="en-US" err="1"/>
              <a:t>Subheader</a:t>
            </a:r>
            <a:r>
              <a:rPr lang="en-US"/>
              <a:t> #2</a:t>
            </a:r>
          </a:p>
        </p:txBody>
      </p:sp>
      <p:sp>
        <p:nvSpPr>
          <p:cNvPr id="9" name="Rectangle 8">
            <a:extLst>
              <a:ext uri="{FF2B5EF4-FFF2-40B4-BE49-F238E27FC236}">
                <a16:creationId xmlns:a16="http://schemas.microsoft.com/office/drawing/2014/main" id="{2F38ED31-5EC9-61D5-54AC-3EE6EBED0C93}"/>
              </a:ext>
              <a:ext uri="{C183D7F6-B498-43B3-948B-1728B52AA6E4}">
                <adec:decorative xmlns:adec="http://schemas.microsoft.com/office/drawing/2017/decorative" val="1"/>
              </a:ext>
            </a:extLst>
          </p:cNvPr>
          <p:cNvSpPr>
            <a:spLocks noChangeAspect="1"/>
          </p:cNvSpPr>
          <p:nvPr userDrawn="1"/>
        </p:nvSpPr>
        <p:spPr>
          <a:xfrm>
            <a:off x="4340884"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7" name="Picture Placeholder 3">
            <a:extLst>
              <a:ext uri="{FF2B5EF4-FFF2-40B4-BE49-F238E27FC236}">
                <a16:creationId xmlns:a16="http://schemas.microsoft.com/office/drawing/2014/main" id="{8EBC0FCC-073F-939C-5AC8-E0B3654283FB}"/>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4478044"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4" name="Text Placeholder 2">
            <a:extLst>
              <a:ext uri="{FF2B5EF4-FFF2-40B4-BE49-F238E27FC236}">
                <a16:creationId xmlns:a16="http://schemas.microsoft.com/office/drawing/2014/main" id="{E20815F7-D7A3-53EF-6EA9-008C1D733053}"/>
              </a:ext>
            </a:extLst>
          </p:cNvPr>
          <p:cNvSpPr>
            <a:spLocks noGrp="1"/>
          </p:cNvSpPr>
          <p:nvPr>
            <p:ph type="body" sz="quarter" idx="12" hasCustomPrompt="1"/>
          </p:nvPr>
        </p:nvSpPr>
        <p:spPr>
          <a:xfrm>
            <a:off x="628725" y="3961164"/>
            <a:ext cx="2560320" cy="2211036"/>
          </a:xfrm>
        </p:spPr>
        <p:txBody>
          <a:bodyPr>
            <a:noAutofit/>
          </a:bodyPr>
          <a:lstStyle>
            <a:lvl1pPr marL="0" indent="0" algn="ctr">
              <a:lnSpc>
                <a:spcPct val="120000"/>
              </a:lnSpc>
              <a:spcBef>
                <a:spcPts val="0"/>
              </a:spcBef>
              <a:spcAft>
                <a:spcPts val="800"/>
              </a:spcAft>
              <a:buClr>
                <a:schemeClr val="bg1"/>
              </a:buClr>
              <a:buFont typeface="Arial" panose="020B0604020202020204" pitchFamily="34" charset="0"/>
              <a:buNone/>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15" name="Text Placeholder 1">
            <a:extLst>
              <a:ext uri="{FF2B5EF4-FFF2-40B4-BE49-F238E27FC236}">
                <a16:creationId xmlns:a16="http://schemas.microsoft.com/office/drawing/2014/main" id="{87536653-9DF0-6C01-ADE7-D92BBC2FF7D1}"/>
              </a:ext>
            </a:extLst>
          </p:cNvPr>
          <p:cNvSpPr>
            <a:spLocks noGrp="1"/>
          </p:cNvSpPr>
          <p:nvPr>
            <p:ph type="body" sz="quarter" idx="89" hasCustomPrompt="1"/>
          </p:nvPr>
        </p:nvSpPr>
        <p:spPr>
          <a:xfrm>
            <a:off x="628725" y="3269229"/>
            <a:ext cx="2560320" cy="548640"/>
          </a:xfrm>
        </p:spPr>
        <p:txBody>
          <a:bodyPr anchor="b" anchorCtr="0">
            <a:noAutofit/>
          </a:bodyPr>
          <a:lstStyle>
            <a:lvl1pPr marL="0" indent="0" algn="ctr">
              <a:lnSpc>
                <a:spcPct val="120000"/>
              </a:lnSpc>
              <a:spcAft>
                <a:spcPts val="0"/>
              </a:spcAft>
              <a:buFont typeface="Arial" panose="020B0604020202020204" pitchFamily="34" charset="0"/>
              <a:buNone/>
              <a:defRPr sz="1600" b="0" i="0" spc="0" baseline="0">
                <a:solidFill>
                  <a:schemeClr val="bg1"/>
                </a:solidFill>
                <a:latin typeface="Gibson Medium" panose="02000000000000000000" pitchFamily="2" charset="77"/>
              </a:defRPr>
            </a:lvl1pPr>
          </a:lstStyle>
          <a:p>
            <a:pPr lvl="0"/>
            <a:r>
              <a:rPr lang="en-US"/>
              <a:t>Subheader #1</a:t>
            </a:r>
          </a:p>
        </p:txBody>
      </p:sp>
      <p:sp>
        <p:nvSpPr>
          <p:cNvPr id="10" name="Rectangle 9">
            <a:extLst>
              <a:ext uri="{FF2B5EF4-FFF2-40B4-BE49-F238E27FC236}">
                <a16:creationId xmlns:a16="http://schemas.microsoft.com/office/drawing/2014/main" id="{74A1941E-972C-B5F9-015D-B677104CA82E}"/>
              </a:ext>
              <a:ext uri="{C183D7F6-B498-43B3-948B-1728B52AA6E4}">
                <adec:decorative xmlns:adec="http://schemas.microsoft.com/office/drawing/2017/decorative" val="1"/>
              </a:ext>
            </a:extLst>
          </p:cNvPr>
          <p:cNvSpPr>
            <a:spLocks noChangeAspect="1"/>
          </p:cNvSpPr>
          <p:nvPr userDrawn="1"/>
        </p:nvSpPr>
        <p:spPr>
          <a:xfrm>
            <a:off x="1543125" y="241289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Picture Placeholder 3">
            <a:extLst>
              <a:ext uri="{FF2B5EF4-FFF2-40B4-BE49-F238E27FC236}">
                <a16:creationId xmlns:a16="http://schemas.microsoft.com/office/drawing/2014/main" id="{75593796-0E5A-0202-DCCE-AE07F93F85A9}"/>
              </a:ext>
              <a:ext uri="{C183D7F6-B498-43B3-948B-1728B52AA6E4}">
                <adec:decorative xmlns:adec="http://schemas.microsoft.com/office/drawing/2017/decorative" val="1"/>
              </a:ext>
            </a:extLst>
          </p:cNvPr>
          <p:cNvSpPr>
            <a:spLocks noGrp="1" noChangeAspect="1"/>
          </p:cNvSpPr>
          <p:nvPr>
            <p:ph type="pic" sz="quarter" idx="93" hasCustomPrompt="1"/>
          </p:nvPr>
        </p:nvSpPr>
        <p:spPr>
          <a:xfrm>
            <a:off x="1680285" y="255005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5623"/>
            <a:ext cx="10972800" cy="430887"/>
          </a:xfrm>
          <a:prstGeom prst="rect">
            <a:avLst/>
          </a:prstGeom>
        </p:spPr>
        <p:txBody>
          <a:bodyPr vert="horz" lIns="0" tIns="0" rIns="0" bIns="0" rtlCol="0" anchor="t" anchorCtr="0">
            <a:noAutofit/>
          </a:bodyPr>
          <a:lstStyle>
            <a:lvl1pPr algn="ctr">
              <a:defRPr>
                <a:solidFill>
                  <a:schemeClr val="bg2"/>
                </a:solidFill>
              </a:defRPr>
            </a:lvl1pPr>
          </a:lstStyle>
          <a:p>
            <a:r>
              <a:rPr lang="en-US">
                <a:solidFill>
                  <a:schemeClr val="bg2"/>
                </a:solidFill>
              </a:rPr>
              <a:t>Content Slide Title – 4 Up Centered with Icons</a:t>
            </a:r>
          </a:p>
        </p:txBody>
      </p:sp>
      <p:sp>
        <p:nvSpPr>
          <p:cNvPr id="7" name="Text Placeholder 15">
            <a:extLst>
              <a:ext uri="{FF2B5EF4-FFF2-40B4-BE49-F238E27FC236}">
                <a16:creationId xmlns:a16="http://schemas.microsoft.com/office/drawing/2014/main" id="{CEC6108C-C511-74E1-1EB6-3BE1BD03664C}"/>
              </a:ext>
            </a:extLst>
          </p:cNvPr>
          <p:cNvSpPr>
            <a:spLocks noGrp="1"/>
          </p:cNvSpPr>
          <p:nvPr>
            <p:ph type="body" sz="quarter" idx="90" hasCustomPrompt="1"/>
          </p:nvPr>
        </p:nvSpPr>
        <p:spPr>
          <a:xfrm>
            <a:off x="609600" y="699590"/>
            <a:ext cx="10975700" cy="283464"/>
          </a:xfrm>
        </p:spPr>
        <p:txBody>
          <a:bodyPr/>
          <a:lstStyle>
            <a:lvl1pPr marL="0" indent="0" algn="ctr">
              <a:buNone/>
              <a:defRPr sz="1000" b="1" i="0" kern="1200" cap="all" spc="150" baseline="0">
                <a:solidFill>
                  <a:schemeClr val="bg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40685409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4 Up Centered with Icons (CapTech Blue)">
    <p:bg>
      <p:bgRef idx="1001">
        <a:schemeClr val="bg2"/>
      </p:bgRef>
    </p:bg>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967B28C2-6DD7-DB4F-1762-04979A77612E}"/>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26" name="Text Placeholder 2">
            <a:extLst>
              <a:ext uri="{FF2B5EF4-FFF2-40B4-BE49-F238E27FC236}">
                <a16:creationId xmlns:a16="http://schemas.microsoft.com/office/drawing/2014/main" id="{18FD6DEC-B101-52F6-57AE-AB776185BE43}"/>
              </a:ext>
            </a:extLst>
          </p:cNvPr>
          <p:cNvSpPr>
            <a:spLocks noGrp="1"/>
          </p:cNvSpPr>
          <p:nvPr>
            <p:ph type="body" sz="quarter" idx="100" hasCustomPrompt="1"/>
          </p:nvPr>
        </p:nvSpPr>
        <p:spPr>
          <a:xfrm>
            <a:off x="9022083" y="3961163"/>
            <a:ext cx="2560320" cy="2213199"/>
          </a:xfrm>
        </p:spPr>
        <p:txBody>
          <a:bodyPr>
            <a:noAutofit/>
          </a:bodyPr>
          <a:lstStyle>
            <a:lvl1pPr marL="0" indent="0" algn="ctr">
              <a:lnSpc>
                <a:spcPct val="120000"/>
              </a:lnSpc>
              <a:spcBef>
                <a:spcPts val="0"/>
              </a:spcBef>
              <a:spcAft>
                <a:spcPts val="0"/>
              </a:spcAft>
              <a:buFont typeface="Arial" panose="020B0604020202020204" pitchFamily="34" charset="0"/>
              <a:buNone/>
              <a:tabLst/>
              <a:defRPr sz="1200" b="0" i="0" spc="0" baseline="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p:txBody>
      </p:sp>
      <p:sp>
        <p:nvSpPr>
          <p:cNvPr id="28" name="Text Placeholder 1">
            <a:extLst>
              <a:ext uri="{FF2B5EF4-FFF2-40B4-BE49-F238E27FC236}">
                <a16:creationId xmlns:a16="http://schemas.microsoft.com/office/drawing/2014/main" id="{37DBCD02-B537-B007-83ED-77C23D5DC837}"/>
              </a:ext>
            </a:extLst>
          </p:cNvPr>
          <p:cNvSpPr>
            <a:spLocks noGrp="1"/>
          </p:cNvSpPr>
          <p:nvPr>
            <p:ph type="body" sz="quarter" idx="101" hasCustomPrompt="1"/>
          </p:nvPr>
        </p:nvSpPr>
        <p:spPr>
          <a:xfrm>
            <a:off x="9022083" y="3269229"/>
            <a:ext cx="2560320" cy="548640"/>
          </a:xfrm>
        </p:spPr>
        <p:txBody>
          <a:bodyPr anchor="b">
            <a:noAutofit/>
          </a:bodyPr>
          <a:lstStyle>
            <a:lvl1pPr marL="0" indent="0" algn="ctr">
              <a:buNone/>
              <a:defRPr sz="1600" b="0" i="0" spc="0" baseline="0">
                <a:solidFill>
                  <a:schemeClr val="tx1"/>
                </a:solidFill>
                <a:latin typeface="Gibson Medium" panose="02000000000000000000" pitchFamily="2" charset="77"/>
              </a:defRPr>
            </a:lvl1pPr>
          </a:lstStyle>
          <a:p>
            <a:pPr lvl="0"/>
            <a:r>
              <a:rPr lang="en-US"/>
              <a:t>Subheader #4</a:t>
            </a:r>
          </a:p>
        </p:txBody>
      </p:sp>
      <p:sp>
        <p:nvSpPr>
          <p:cNvPr id="24" name="Rectangle 23">
            <a:extLst>
              <a:ext uri="{FF2B5EF4-FFF2-40B4-BE49-F238E27FC236}">
                <a16:creationId xmlns:a16="http://schemas.microsoft.com/office/drawing/2014/main" id="{0600D183-A6A2-6CE9-DD13-1C9812004DBF}"/>
              </a:ext>
              <a:ext uri="{C183D7F6-B498-43B3-948B-1728B52AA6E4}">
                <adec:decorative xmlns:adec="http://schemas.microsoft.com/office/drawing/2017/decorative" val="1"/>
              </a:ext>
            </a:extLst>
          </p:cNvPr>
          <p:cNvSpPr>
            <a:spLocks noChangeAspect="1"/>
          </p:cNvSpPr>
          <p:nvPr userDrawn="1"/>
        </p:nvSpPr>
        <p:spPr>
          <a:xfrm>
            <a:off x="9936483"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Picture Placeholder 3">
            <a:extLst>
              <a:ext uri="{FF2B5EF4-FFF2-40B4-BE49-F238E27FC236}">
                <a16:creationId xmlns:a16="http://schemas.microsoft.com/office/drawing/2014/main" id="{2926F159-F921-7609-AFB9-9DB6964E08B7}"/>
              </a:ext>
              <a:ext uri="{C183D7F6-B498-43B3-948B-1728B52AA6E4}">
                <adec:decorative xmlns:adec="http://schemas.microsoft.com/office/drawing/2017/decorative" val="1"/>
              </a:ext>
            </a:extLst>
          </p:cNvPr>
          <p:cNvSpPr>
            <a:spLocks noGrp="1" noChangeAspect="1"/>
          </p:cNvSpPr>
          <p:nvPr>
            <p:ph type="pic" sz="quarter" idx="102" hasCustomPrompt="1"/>
          </p:nvPr>
        </p:nvSpPr>
        <p:spPr>
          <a:xfrm>
            <a:off x="10073643"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3" name="Text Placeholder 2">
            <a:extLst>
              <a:ext uri="{FF2B5EF4-FFF2-40B4-BE49-F238E27FC236}">
                <a16:creationId xmlns:a16="http://schemas.microsoft.com/office/drawing/2014/main" id="{9BB61F87-4199-3FA6-DE3C-66947A0F29A7}"/>
              </a:ext>
            </a:extLst>
          </p:cNvPr>
          <p:cNvSpPr>
            <a:spLocks noGrp="1"/>
          </p:cNvSpPr>
          <p:nvPr>
            <p:ph type="body" sz="quarter" idx="97" hasCustomPrompt="1"/>
          </p:nvPr>
        </p:nvSpPr>
        <p:spPr>
          <a:xfrm>
            <a:off x="6217921" y="3961163"/>
            <a:ext cx="2560320" cy="2213199"/>
          </a:xfrm>
        </p:spPr>
        <p:txBody>
          <a:bodyPr>
            <a:noAutofit/>
          </a:bodyPr>
          <a:lstStyle>
            <a:lvl1pPr marL="0" indent="0" algn="ctr">
              <a:lnSpc>
                <a:spcPct val="120000"/>
              </a:lnSpc>
              <a:spcBef>
                <a:spcPts val="0"/>
              </a:spcBef>
              <a:spcAft>
                <a:spcPts val="0"/>
              </a:spcAft>
              <a:buFont typeface="Arial" panose="020B0604020202020204" pitchFamily="34" charset="0"/>
              <a:buNone/>
              <a:tabLst/>
              <a:defRPr sz="1200" b="0" i="0" spc="0" baseline="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p:txBody>
      </p:sp>
      <p:sp>
        <p:nvSpPr>
          <p:cNvPr id="25" name="Text Placeholder 1">
            <a:extLst>
              <a:ext uri="{FF2B5EF4-FFF2-40B4-BE49-F238E27FC236}">
                <a16:creationId xmlns:a16="http://schemas.microsoft.com/office/drawing/2014/main" id="{51D28030-09B8-75B1-7882-31066D8F5191}"/>
              </a:ext>
            </a:extLst>
          </p:cNvPr>
          <p:cNvSpPr>
            <a:spLocks noGrp="1"/>
          </p:cNvSpPr>
          <p:nvPr>
            <p:ph type="body" sz="quarter" idx="98" hasCustomPrompt="1"/>
          </p:nvPr>
        </p:nvSpPr>
        <p:spPr>
          <a:xfrm>
            <a:off x="6217921" y="3269229"/>
            <a:ext cx="2560320" cy="548640"/>
          </a:xfrm>
        </p:spPr>
        <p:txBody>
          <a:bodyPr anchor="b">
            <a:noAutofit/>
          </a:bodyPr>
          <a:lstStyle>
            <a:lvl1pPr marL="0" indent="0" algn="ctr">
              <a:buNone/>
              <a:defRPr sz="1600" b="0" i="0" spc="0" baseline="0">
                <a:solidFill>
                  <a:schemeClr val="tx1"/>
                </a:solidFill>
                <a:latin typeface="Gibson Medium" panose="02000000000000000000" pitchFamily="2" charset="77"/>
              </a:defRPr>
            </a:lvl1pPr>
          </a:lstStyle>
          <a:p>
            <a:pPr lvl="0"/>
            <a:r>
              <a:rPr lang="en-US"/>
              <a:t>Subheader #3</a:t>
            </a:r>
          </a:p>
        </p:txBody>
      </p:sp>
      <p:sp>
        <p:nvSpPr>
          <p:cNvPr id="19" name="Rectangle 18">
            <a:extLst>
              <a:ext uri="{FF2B5EF4-FFF2-40B4-BE49-F238E27FC236}">
                <a16:creationId xmlns:a16="http://schemas.microsoft.com/office/drawing/2014/main" id="{CEACD5BC-BAB0-7EE0-EA2B-19053B2FC1D1}"/>
              </a:ext>
              <a:ext uri="{C183D7F6-B498-43B3-948B-1728B52AA6E4}">
                <adec:decorative xmlns:adec="http://schemas.microsoft.com/office/drawing/2017/decorative" val="1"/>
              </a:ext>
            </a:extLst>
          </p:cNvPr>
          <p:cNvSpPr>
            <a:spLocks noChangeAspect="1"/>
          </p:cNvSpPr>
          <p:nvPr userDrawn="1"/>
        </p:nvSpPr>
        <p:spPr>
          <a:xfrm>
            <a:off x="7132321"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Picture Placeholder 3">
            <a:extLst>
              <a:ext uri="{FF2B5EF4-FFF2-40B4-BE49-F238E27FC236}">
                <a16:creationId xmlns:a16="http://schemas.microsoft.com/office/drawing/2014/main" id="{C25CA641-8A0A-C742-13D1-DADCA6731A7F}"/>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7269481"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6" name="Text Placeholder 2">
            <a:extLst>
              <a:ext uri="{FF2B5EF4-FFF2-40B4-BE49-F238E27FC236}">
                <a16:creationId xmlns:a16="http://schemas.microsoft.com/office/drawing/2014/main" id="{39926D36-1890-E9FD-71FF-5B7AB94215E0}"/>
              </a:ext>
            </a:extLst>
          </p:cNvPr>
          <p:cNvSpPr>
            <a:spLocks noGrp="1"/>
          </p:cNvSpPr>
          <p:nvPr>
            <p:ph type="body" sz="quarter" idx="94" hasCustomPrompt="1"/>
          </p:nvPr>
        </p:nvSpPr>
        <p:spPr>
          <a:xfrm>
            <a:off x="3413759" y="3961163"/>
            <a:ext cx="2560320" cy="2213199"/>
          </a:xfrm>
        </p:spPr>
        <p:txBody>
          <a:bodyPr>
            <a:noAutofit/>
          </a:bodyPr>
          <a:lstStyle>
            <a:lvl1pPr marL="0" indent="0" algn="ctr">
              <a:lnSpc>
                <a:spcPct val="120000"/>
              </a:lnSpc>
              <a:spcBef>
                <a:spcPts val="0"/>
              </a:spcBef>
              <a:spcAft>
                <a:spcPts val="0"/>
              </a:spcAft>
              <a:buFont typeface="Arial" panose="020B0604020202020204" pitchFamily="34" charset="0"/>
              <a:buNone/>
              <a:tabLst/>
              <a:defRPr sz="1200" b="0" i="0" spc="0" baseline="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p:txBody>
      </p:sp>
      <p:sp>
        <p:nvSpPr>
          <p:cNvPr id="9" name="Text Placeholder 1">
            <a:extLst>
              <a:ext uri="{FF2B5EF4-FFF2-40B4-BE49-F238E27FC236}">
                <a16:creationId xmlns:a16="http://schemas.microsoft.com/office/drawing/2014/main" id="{5C88B2C3-A0D3-A884-E286-622D8D016929}"/>
              </a:ext>
            </a:extLst>
          </p:cNvPr>
          <p:cNvSpPr>
            <a:spLocks noGrp="1"/>
          </p:cNvSpPr>
          <p:nvPr>
            <p:ph type="body" sz="quarter" idx="95" hasCustomPrompt="1"/>
          </p:nvPr>
        </p:nvSpPr>
        <p:spPr>
          <a:xfrm>
            <a:off x="3413759" y="3269229"/>
            <a:ext cx="2560320" cy="548640"/>
          </a:xfrm>
        </p:spPr>
        <p:txBody>
          <a:bodyPr anchor="b">
            <a:noAutofit/>
          </a:bodyPr>
          <a:lstStyle>
            <a:lvl1pPr marL="0" indent="0" algn="ctr">
              <a:buNone/>
              <a:defRPr sz="1600" b="0" i="0" spc="0" baseline="0">
                <a:solidFill>
                  <a:schemeClr val="tx1"/>
                </a:solidFill>
                <a:latin typeface="Gibson Medium" panose="02000000000000000000" pitchFamily="2" charset="77"/>
              </a:defRPr>
            </a:lvl1pPr>
          </a:lstStyle>
          <a:p>
            <a:pPr lvl="0"/>
            <a:r>
              <a:rPr lang="en-US"/>
              <a:t>Subheader #2</a:t>
            </a:r>
          </a:p>
        </p:txBody>
      </p:sp>
      <p:sp>
        <p:nvSpPr>
          <p:cNvPr id="15" name="Rectangle 14">
            <a:extLst>
              <a:ext uri="{FF2B5EF4-FFF2-40B4-BE49-F238E27FC236}">
                <a16:creationId xmlns:a16="http://schemas.microsoft.com/office/drawing/2014/main" id="{CC831D9E-3778-9EFB-4C0E-A710CE4B5A36}"/>
              </a:ext>
              <a:ext uri="{C183D7F6-B498-43B3-948B-1728B52AA6E4}">
                <adec:decorative xmlns:adec="http://schemas.microsoft.com/office/drawing/2017/decorative" val="1"/>
              </a:ext>
            </a:extLst>
          </p:cNvPr>
          <p:cNvSpPr>
            <a:spLocks noChangeAspect="1"/>
          </p:cNvSpPr>
          <p:nvPr userDrawn="1"/>
        </p:nvSpPr>
        <p:spPr>
          <a:xfrm>
            <a:off x="4328159"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Picture Placeholder 3">
            <a:extLst>
              <a:ext uri="{FF2B5EF4-FFF2-40B4-BE49-F238E27FC236}">
                <a16:creationId xmlns:a16="http://schemas.microsoft.com/office/drawing/2014/main" id="{735B4253-F0DE-5AD7-90FC-6E7744B67D08}"/>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4465319"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 name="Text Placeholder 2">
            <a:extLst>
              <a:ext uri="{FF2B5EF4-FFF2-40B4-BE49-F238E27FC236}">
                <a16:creationId xmlns:a16="http://schemas.microsoft.com/office/drawing/2014/main" id="{679C5ED8-CFED-FC85-8D78-8024BC69A773}"/>
              </a:ext>
            </a:extLst>
          </p:cNvPr>
          <p:cNvSpPr>
            <a:spLocks noGrp="1"/>
          </p:cNvSpPr>
          <p:nvPr>
            <p:ph type="body" sz="quarter" idx="91" hasCustomPrompt="1"/>
          </p:nvPr>
        </p:nvSpPr>
        <p:spPr>
          <a:xfrm>
            <a:off x="609599" y="3961164"/>
            <a:ext cx="2560320" cy="2211036"/>
          </a:xfrm>
        </p:spPr>
        <p:txBody>
          <a:bodyPr>
            <a:noAutofit/>
          </a:bodyPr>
          <a:lstStyle>
            <a:lvl1pPr marL="0" indent="0" algn="ctr">
              <a:lnSpc>
                <a:spcPct val="120000"/>
              </a:lnSpc>
              <a:spcBef>
                <a:spcPts val="0"/>
              </a:spcBef>
              <a:spcAft>
                <a:spcPts val="0"/>
              </a:spcAft>
              <a:buFont typeface="Arial" panose="020B0604020202020204" pitchFamily="34" charset="0"/>
              <a:buNone/>
              <a:tabLst/>
              <a:defRPr sz="1200" b="0" i="0" spc="0" baseline="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p:txBody>
      </p:sp>
      <p:sp>
        <p:nvSpPr>
          <p:cNvPr id="4" name="Text Placeholder 1">
            <a:extLst>
              <a:ext uri="{FF2B5EF4-FFF2-40B4-BE49-F238E27FC236}">
                <a16:creationId xmlns:a16="http://schemas.microsoft.com/office/drawing/2014/main" id="{4B262BDE-8FCA-E180-7AE3-3865B74D848E}"/>
              </a:ext>
            </a:extLst>
          </p:cNvPr>
          <p:cNvSpPr>
            <a:spLocks noGrp="1"/>
          </p:cNvSpPr>
          <p:nvPr>
            <p:ph type="body" sz="quarter" idx="92" hasCustomPrompt="1"/>
          </p:nvPr>
        </p:nvSpPr>
        <p:spPr>
          <a:xfrm>
            <a:off x="609599" y="3269229"/>
            <a:ext cx="2560320" cy="548640"/>
          </a:xfrm>
        </p:spPr>
        <p:txBody>
          <a:bodyPr anchor="b">
            <a:noAutofit/>
          </a:bodyPr>
          <a:lstStyle>
            <a:lvl1pPr marL="0" indent="0" algn="ctr">
              <a:buNone/>
              <a:defRPr sz="1600" b="0" i="0" spc="0" baseline="0">
                <a:solidFill>
                  <a:schemeClr val="tx1"/>
                </a:solidFill>
                <a:latin typeface="Gibson Medium" panose="02000000000000000000" pitchFamily="2" charset="77"/>
              </a:defRPr>
            </a:lvl1pPr>
          </a:lstStyle>
          <a:p>
            <a:pPr lvl="0"/>
            <a:r>
              <a:rPr lang="en-US" err="1"/>
              <a:t>Subheader</a:t>
            </a:r>
            <a:r>
              <a:rPr lang="en-US"/>
              <a:t> #1</a:t>
            </a:r>
          </a:p>
        </p:txBody>
      </p:sp>
      <p:sp>
        <p:nvSpPr>
          <p:cNvPr id="11" name="Rectangle 10">
            <a:extLst>
              <a:ext uri="{FF2B5EF4-FFF2-40B4-BE49-F238E27FC236}">
                <a16:creationId xmlns:a16="http://schemas.microsoft.com/office/drawing/2014/main" id="{6822FF7E-39B5-BF0A-721D-77788C5D8B07}"/>
              </a:ext>
              <a:ext uri="{C183D7F6-B498-43B3-948B-1728B52AA6E4}">
                <adec:decorative xmlns:adec="http://schemas.microsoft.com/office/drawing/2017/decorative" val="1"/>
              </a:ext>
            </a:extLst>
          </p:cNvPr>
          <p:cNvSpPr>
            <a:spLocks noChangeAspect="1"/>
          </p:cNvSpPr>
          <p:nvPr userDrawn="1"/>
        </p:nvSpPr>
        <p:spPr>
          <a:xfrm>
            <a:off x="1523999" y="2412895"/>
            <a:ext cx="731520" cy="731520"/>
          </a:xfrm>
          <a:prstGeom prst="rect">
            <a:avLst/>
          </a:prstGeom>
          <a:solidFill>
            <a:schemeClr val="bg2"/>
          </a:solidFill>
          <a:ln w="28575" cap="flat" cmpd="sng" algn="ctr">
            <a:solidFill>
              <a:schemeClr val="tx1">
                <a:alpha val="1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Picture Placeholder 3">
            <a:extLst>
              <a:ext uri="{FF2B5EF4-FFF2-40B4-BE49-F238E27FC236}">
                <a16:creationId xmlns:a16="http://schemas.microsoft.com/office/drawing/2014/main" id="{BE52BBA6-1C76-0BC5-3CEE-AF258734C450}"/>
              </a:ext>
              <a:ext uri="{C183D7F6-B498-43B3-948B-1728B52AA6E4}">
                <adec:decorative xmlns:adec="http://schemas.microsoft.com/office/drawing/2017/decorative" val="1"/>
              </a:ext>
            </a:extLst>
          </p:cNvPr>
          <p:cNvSpPr>
            <a:spLocks noGrp="1" noChangeAspect="1"/>
          </p:cNvSpPr>
          <p:nvPr>
            <p:ph type="pic" sz="quarter" idx="93" hasCustomPrompt="1"/>
          </p:nvPr>
        </p:nvSpPr>
        <p:spPr>
          <a:xfrm>
            <a:off x="1661159" y="255005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5623"/>
            <a:ext cx="10972800" cy="429768"/>
          </a:xfrm>
          <a:prstGeom prst="rect">
            <a:avLst/>
          </a:prstGeom>
        </p:spPr>
        <p:txBody>
          <a:bodyPr vert="horz" lIns="0" tIns="0" rIns="0" bIns="0" rtlCol="0" anchor="t" anchorCtr="0">
            <a:normAutofit/>
          </a:bodyPr>
          <a:lstStyle>
            <a:lvl1pPr algn="ctr">
              <a:defRPr/>
            </a:lvl1pPr>
          </a:lstStyle>
          <a:p>
            <a:r>
              <a:rPr lang="en-US"/>
              <a:t>Content Slide Title – 4 Up Centered with Icons</a:t>
            </a:r>
          </a:p>
        </p:txBody>
      </p:sp>
      <p:sp>
        <p:nvSpPr>
          <p:cNvPr id="10" name="Text Placeholder 15">
            <a:extLst>
              <a:ext uri="{FF2B5EF4-FFF2-40B4-BE49-F238E27FC236}">
                <a16:creationId xmlns:a16="http://schemas.microsoft.com/office/drawing/2014/main" id="{2129DF30-158C-38DC-FEEF-5B6642B16B65}"/>
              </a:ext>
            </a:extLst>
          </p:cNvPr>
          <p:cNvSpPr>
            <a:spLocks noGrp="1"/>
          </p:cNvSpPr>
          <p:nvPr>
            <p:ph type="body" sz="quarter" idx="103" hasCustomPrompt="1"/>
          </p:nvPr>
        </p:nvSpPr>
        <p:spPr>
          <a:xfrm>
            <a:off x="609600" y="699590"/>
            <a:ext cx="10975700" cy="283464"/>
          </a:xfrm>
        </p:spPr>
        <p:txBody>
          <a:bodyPr/>
          <a:lstStyle>
            <a:lvl1pPr marL="0" indent="0" algn="ctr">
              <a:buNone/>
              <a:defRPr sz="1000" b="1" i="0" kern="1200" cap="all" spc="150" baseline="0">
                <a:solidFill>
                  <a:schemeClr val="tx1"/>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29442782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4 Up Left with Icons (Whit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A5C01E-F6C4-F6A6-85D2-2D74A7121A6E}"/>
              </a:ext>
              <a:ext uri="{C183D7F6-B498-43B3-948B-1728B52AA6E4}">
                <adec:decorative xmlns:adec="http://schemas.microsoft.com/office/drawing/2017/decorative" val="1"/>
              </a:ext>
            </a:extLst>
          </p:cNvPr>
          <p:cNvSpPr/>
          <p:nvPr userDrawn="1"/>
        </p:nvSpPr>
        <p:spPr>
          <a:xfrm>
            <a:off x="-1" y="1"/>
            <a:ext cx="12191999" cy="266955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36" name="Text Placeholder 2">
            <a:extLst>
              <a:ext uri="{FF2B5EF4-FFF2-40B4-BE49-F238E27FC236}">
                <a16:creationId xmlns:a16="http://schemas.microsoft.com/office/drawing/2014/main" id="{2B562AF2-1E7E-F33C-CB5E-55BADD095CE8}"/>
              </a:ext>
            </a:extLst>
          </p:cNvPr>
          <p:cNvSpPr>
            <a:spLocks noGrp="1"/>
          </p:cNvSpPr>
          <p:nvPr>
            <p:ph type="body" sz="quarter" idx="96" hasCustomPrompt="1"/>
          </p:nvPr>
        </p:nvSpPr>
        <p:spPr>
          <a:xfrm>
            <a:off x="9189359" y="3770552"/>
            <a:ext cx="2377440" cy="2377440"/>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p:txBody>
      </p:sp>
      <p:sp>
        <p:nvSpPr>
          <p:cNvPr id="37" name="Text Placeholder 1">
            <a:extLst>
              <a:ext uri="{FF2B5EF4-FFF2-40B4-BE49-F238E27FC236}">
                <a16:creationId xmlns:a16="http://schemas.microsoft.com/office/drawing/2014/main" id="{DCDC9387-1A70-193A-5F97-9CFA8EAAD42C}"/>
              </a:ext>
            </a:extLst>
          </p:cNvPr>
          <p:cNvSpPr>
            <a:spLocks noGrp="1"/>
          </p:cNvSpPr>
          <p:nvPr>
            <p:ph type="body" sz="quarter" idx="97" hasCustomPrompt="1"/>
          </p:nvPr>
        </p:nvSpPr>
        <p:spPr>
          <a:xfrm>
            <a:off x="9189359" y="3078617"/>
            <a:ext cx="2377440" cy="548640"/>
          </a:xfrm>
        </p:spPr>
        <p:txBody>
          <a:bodyPr anchor="b" anchorCtr="0">
            <a:noAutofit/>
          </a:bodyPr>
          <a:lstStyle>
            <a:lvl1pPr marL="0" indent="0" algn="l">
              <a:lnSpc>
                <a:spcPct val="120000"/>
              </a:lnSpc>
              <a:spcAft>
                <a:spcPts val="0"/>
              </a:spcAft>
              <a:buNone/>
              <a:defRPr sz="1600" b="0" i="0" spc="0" baseline="0">
                <a:solidFill>
                  <a:schemeClr val="bg1"/>
                </a:solidFill>
                <a:latin typeface="Gibson Medium" panose="02000000000000000000" pitchFamily="2" charset="77"/>
              </a:defRPr>
            </a:lvl1pPr>
          </a:lstStyle>
          <a:p>
            <a:pPr lvl="0"/>
            <a:r>
              <a:rPr lang="en-US"/>
              <a:t>Subheader #4</a:t>
            </a:r>
          </a:p>
        </p:txBody>
      </p:sp>
      <p:sp>
        <p:nvSpPr>
          <p:cNvPr id="13" name="Rectangle 12">
            <a:extLst>
              <a:ext uri="{FF2B5EF4-FFF2-40B4-BE49-F238E27FC236}">
                <a16:creationId xmlns:a16="http://schemas.microsoft.com/office/drawing/2014/main" id="{05F5B573-C1E1-EAF8-0574-AE5F68BEDBCF}"/>
              </a:ext>
              <a:ext uri="{C183D7F6-B498-43B3-948B-1728B52AA6E4}">
                <adec:decorative xmlns:adec="http://schemas.microsoft.com/office/drawing/2017/decorative" val="1"/>
              </a:ext>
            </a:extLst>
          </p:cNvPr>
          <p:cNvSpPr/>
          <p:nvPr userDrawn="1"/>
        </p:nvSpPr>
        <p:spPr>
          <a:xfrm>
            <a:off x="9189359" y="2222283"/>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Picture Placeholder 3">
            <a:extLst>
              <a:ext uri="{FF2B5EF4-FFF2-40B4-BE49-F238E27FC236}">
                <a16:creationId xmlns:a16="http://schemas.microsoft.com/office/drawing/2014/main" id="{E12E8C66-333C-65A3-B01F-C52A75A42493}"/>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9326519"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30" name="Text Placeholder 2">
            <a:extLst>
              <a:ext uri="{FF2B5EF4-FFF2-40B4-BE49-F238E27FC236}">
                <a16:creationId xmlns:a16="http://schemas.microsoft.com/office/drawing/2014/main" id="{E48BBF2C-0C9F-2188-D58A-16FB11B018D9}"/>
              </a:ext>
            </a:extLst>
          </p:cNvPr>
          <p:cNvSpPr>
            <a:spLocks noGrp="1"/>
          </p:cNvSpPr>
          <p:nvPr>
            <p:ph type="body" sz="quarter" idx="93" hasCustomPrompt="1"/>
          </p:nvPr>
        </p:nvSpPr>
        <p:spPr>
          <a:xfrm>
            <a:off x="6346148" y="3770552"/>
            <a:ext cx="2377440" cy="2377440"/>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p:txBody>
      </p:sp>
      <p:sp>
        <p:nvSpPr>
          <p:cNvPr id="31" name="Text Placeholder 1">
            <a:extLst>
              <a:ext uri="{FF2B5EF4-FFF2-40B4-BE49-F238E27FC236}">
                <a16:creationId xmlns:a16="http://schemas.microsoft.com/office/drawing/2014/main" id="{04842A1D-E59C-8E7B-8047-F895A88F283F}"/>
              </a:ext>
            </a:extLst>
          </p:cNvPr>
          <p:cNvSpPr>
            <a:spLocks noGrp="1"/>
          </p:cNvSpPr>
          <p:nvPr>
            <p:ph type="body" sz="quarter" idx="94" hasCustomPrompt="1"/>
          </p:nvPr>
        </p:nvSpPr>
        <p:spPr>
          <a:xfrm>
            <a:off x="6346148" y="3078617"/>
            <a:ext cx="2377440" cy="548640"/>
          </a:xfrm>
        </p:spPr>
        <p:txBody>
          <a:bodyPr anchor="b" anchorCtr="0">
            <a:noAutofit/>
          </a:bodyPr>
          <a:lstStyle>
            <a:lvl1pPr marL="0" indent="0" algn="l">
              <a:lnSpc>
                <a:spcPct val="120000"/>
              </a:lnSpc>
              <a:spcAft>
                <a:spcPts val="0"/>
              </a:spcAft>
              <a:buNone/>
              <a:defRPr sz="1600" b="0" i="0" spc="0" baseline="0">
                <a:solidFill>
                  <a:schemeClr val="bg1"/>
                </a:solidFill>
                <a:latin typeface="Gibson Medium" panose="02000000000000000000" pitchFamily="2" charset="77"/>
              </a:defRPr>
            </a:lvl1pPr>
          </a:lstStyle>
          <a:p>
            <a:pPr lvl="0"/>
            <a:r>
              <a:rPr lang="en-US"/>
              <a:t>Subheader #3</a:t>
            </a:r>
          </a:p>
        </p:txBody>
      </p:sp>
      <p:sp>
        <p:nvSpPr>
          <p:cNvPr id="11" name="Rectangle 10">
            <a:extLst>
              <a:ext uri="{FF2B5EF4-FFF2-40B4-BE49-F238E27FC236}">
                <a16:creationId xmlns:a16="http://schemas.microsoft.com/office/drawing/2014/main" id="{73DF5103-A09E-3E55-105E-DBC1D8D60852}"/>
              </a:ext>
              <a:ext uri="{C183D7F6-B498-43B3-948B-1728B52AA6E4}">
                <adec:decorative xmlns:adec="http://schemas.microsoft.com/office/drawing/2017/decorative" val="1"/>
              </a:ext>
            </a:extLst>
          </p:cNvPr>
          <p:cNvSpPr/>
          <p:nvPr userDrawn="1"/>
        </p:nvSpPr>
        <p:spPr>
          <a:xfrm>
            <a:off x="6346148" y="2222283"/>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Picture Placeholder 3">
            <a:extLst>
              <a:ext uri="{FF2B5EF4-FFF2-40B4-BE49-F238E27FC236}">
                <a16:creationId xmlns:a16="http://schemas.microsoft.com/office/drawing/2014/main" id="{0245E4E8-6728-D8F0-1B3C-58F39F610B96}"/>
              </a:ext>
              <a:ext uri="{C183D7F6-B498-43B3-948B-1728B52AA6E4}">
                <adec:decorative xmlns:adec="http://schemas.microsoft.com/office/drawing/2017/decorative" val="1"/>
              </a:ext>
            </a:extLst>
          </p:cNvPr>
          <p:cNvSpPr>
            <a:spLocks noGrp="1" noChangeAspect="1"/>
          </p:cNvSpPr>
          <p:nvPr>
            <p:ph type="pic" sz="quarter" idx="98" hasCustomPrompt="1"/>
          </p:nvPr>
        </p:nvSpPr>
        <p:spPr>
          <a:xfrm>
            <a:off x="6483308"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4" name="Text Placeholder 2">
            <a:extLst>
              <a:ext uri="{FF2B5EF4-FFF2-40B4-BE49-F238E27FC236}">
                <a16:creationId xmlns:a16="http://schemas.microsoft.com/office/drawing/2014/main" id="{25458372-3C56-0961-A93E-14EC8164C8E5}"/>
              </a:ext>
            </a:extLst>
          </p:cNvPr>
          <p:cNvSpPr>
            <a:spLocks noGrp="1"/>
          </p:cNvSpPr>
          <p:nvPr>
            <p:ph type="body" sz="quarter" idx="90" hasCustomPrompt="1"/>
          </p:nvPr>
        </p:nvSpPr>
        <p:spPr>
          <a:xfrm>
            <a:off x="3487417" y="3770552"/>
            <a:ext cx="2377440" cy="2377440"/>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amet consectetur adipiscing elit</a:t>
            </a:r>
          </a:p>
        </p:txBody>
      </p:sp>
      <p:sp>
        <p:nvSpPr>
          <p:cNvPr id="25" name="Text Placeholder 1">
            <a:extLst>
              <a:ext uri="{FF2B5EF4-FFF2-40B4-BE49-F238E27FC236}">
                <a16:creationId xmlns:a16="http://schemas.microsoft.com/office/drawing/2014/main" id="{7F84263B-936F-D26C-0613-09EBCF7BE354}"/>
              </a:ext>
            </a:extLst>
          </p:cNvPr>
          <p:cNvSpPr>
            <a:spLocks noGrp="1"/>
          </p:cNvSpPr>
          <p:nvPr>
            <p:ph type="body" sz="quarter" idx="91" hasCustomPrompt="1"/>
          </p:nvPr>
        </p:nvSpPr>
        <p:spPr>
          <a:xfrm>
            <a:off x="3487417" y="3078617"/>
            <a:ext cx="2377440" cy="548640"/>
          </a:xfrm>
        </p:spPr>
        <p:txBody>
          <a:bodyPr anchor="b" anchorCtr="0">
            <a:noAutofit/>
          </a:bodyPr>
          <a:lstStyle>
            <a:lvl1pPr marL="0" indent="0" algn="l">
              <a:lnSpc>
                <a:spcPct val="120000"/>
              </a:lnSpc>
              <a:spcAft>
                <a:spcPts val="0"/>
              </a:spcAft>
              <a:buNone/>
              <a:defRPr sz="1600" b="0" i="0" spc="0" baseline="0">
                <a:solidFill>
                  <a:schemeClr val="bg1"/>
                </a:solidFill>
                <a:latin typeface="Gibson Medium" panose="02000000000000000000" pitchFamily="2" charset="77"/>
              </a:defRPr>
            </a:lvl1pPr>
          </a:lstStyle>
          <a:p>
            <a:pPr lvl="0"/>
            <a:r>
              <a:rPr lang="en-US"/>
              <a:t>Subheader #2</a:t>
            </a:r>
          </a:p>
        </p:txBody>
      </p:sp>
      <p:sp>
        <p:nvSpPr>
          <p:cNvPr id="27" name="Rectangle 26">
            <a:extLst>
              <a:ext uri="{FF2B5EF4-FFF2-40B4-BE49-F238E27FC236}">
                <a16:creationId xmlns:a16="http://schemas.microsoft.com/office/drawing/2014/main" id="{CEDA3A6F-1A82-D780-CFEE-07C81F92B099}"/>
              </a:ext>
              <a:ext uri="{C183D7F6-B498-43B3-948B-1728B52AA6E4}">
                <adec:decorative xmlns:adec="http://schemas.microsoft.com/office/drawing/2017/decorative" val="1"/>
              </a:ext>
            </a:extLst>
          </p:cNvPr>
          <p:cNvSpPr/>
          <p:nvPr userDrawn="1"/>
        </p:nvSpPr>
        <p:spPr>
          <a:xfrm>
            <a:off x="3487417" y="2222283"/>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Picture Placeholder 3">
            <a:extLst>
              <a:ext uri="{FF2B5EF4-FFF2-40B4-BE49-F238E27FC236}">
                <a16:creationId xmlns:a16="http://schemas.microsoft.com/office/drawing/2014/main" id="{2E86EFEF-E04D-D08E-9DA2-5A722EEC1B22}"/>
              </a:ext>
              <a:ext uri="{C183D7F6-B498-43B3-948B-1728B52AA6E4}">
                <adec:decorative xmlns:adec="http://schemas.microsoft.com/office/drawing/2017/decorative" val="1"/>
              </a:ext>
            </a:extLst>
          </p:cNvPr>
          <p:cNvSpPr>
            <a:spLocks noGrp="1" noChangeAspect="1"/>
          </p:cNvSpPr>
          <p:nvPr>
            <p:ph type="pic" sz="quarter" idx="92" hasCustomPrompt="1"/>
          </p:nvPr>
        </p:nvSpPr>
        <p:spPr>
          <a:xfrm>
            <a:off x="3624577"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9" name="Text Placeholder 2">
            <a:extLst>
              <a:ext uri="{FF2B5EF4-FFF2-40B4-BE49-F238E27FC236}">
                <a16:creationId xmlns:a16="http://schemas.microsoft.com/office/drawing/2014/main" id="{F63C6BD7-67BD-E8DF-50FB-633A418A005E}"/>
              </a:ext>
            </a:extLst>
          </p:cNvPr>
          <p:cNvSpPr>
            <a:spLocks noGrp="1"/>
          </p:cNvSpPr>
          <p:nvPr>
            <p:ph type="body" sz="quarter" idx="12" hasCustomPrompt="1"/>
          </p:nvPr>
        </p:nvSpPr>
        <p:spPr>
          <a:xfrm>
            <a:off x="628686" y="3770552"/>
            <a:ext cx="2377440" cy="2377440"/>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marL="171450" marR="0" lvl="0" indent="-171450" algn="l" defTabSz="914377" rtl="0" eaLnBrk="1" fontAlgn="auto" latinLnBrk="0" hangingPunct="1">
              <a:lnSpc>
                <a:spcPct val="120000"/>
              </a:lnSpc>
              <a:spcBef>
                <a:spcPts val="0"/>
              </a:spcBef>
              <a:spcAft>
                <a:spcPts val="800"/>
              </a:spcAft>
              <a:buClr>
                <a:schemeClr val="bg1"/>
              </a:buClr>
              <a:buSzTx/>
              <a:buFont typeface="Arial" panose="020B0604020202020204" pitchFamily="34" charset="0"/>
              <a:buChar char="•"/>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20" name="Text Placeholder 1">
            <a:extLst>
              <a:ext uri="{FF2B5EF4-FFF2-40B4-BE49-F238E27FC236}">
                <a16:creationId xmlns:a16="http://schemas.microsoft.com/office/drawing/2014/main" id="{C4419EB9-B2FA-C8FC-CE6E-4C2E122F4E6A}"/>
              </a:ext>
            </a:extLst>
          </p:cNvPr>
          <p:cNvSpPr>
            <a:spLocks noGrp="1"/>
          </p:cNvSpPr>
          <p:nvPr>
            <p:ph type="body" sz="quarter" idx="89" hasCustomPrompt="1"/>
          </p:nvPr>
        </p:nvSpPr>
        <p:spPr>
          <a:xfrm>
            <a:off x="628686" y="3078617"/>
            <a:ext cx="2377440" cy="548640"/>
          </a:xfrm>
        </p:spPr>
        <p:txBody>
          <a:bodyPr anchor="b" anchorCtr="0">
            <a:noAutofit/>
          </a:bodyPr>
          <a:lstStyle>
            <a:lvl1pPr marL="0" indent="0" algn="l">
              <a:lnSpc>
                <a:spcPct val="120000"/>
              </a:lnSpc>
              <a:spcAft>
                <a:spcPts val="0"/>
              </a:spcAft>
              <a:buNone/>
              <a:defRPr sz="1600" b="0" i="0" spc="0" baseline="0">
                <a:solidFill>
                  <a:schemeClr val="bg1"/>
                </a:solidFill>
                <a:latin typeface="Gibson Medium" panose="02000000000000000000" pitchFamily="2" charset="77"/>
              </a:defRPr>
            </a:lvl1pPr>
          </a:lstStyle>
          <a:p>
            <a:pPr lvl="0"/>
            <a:r>
              <a:rPr lang="en-US" err="1"/>
              <a:t>Subheader</a:t>
            </a:r>
            <a:r>
              <a:rPr lang="en-US"/>
              <a:t> #1</a:t>
            </a:r>
          </a:p>
        </p:txBody>
      </p:sp>
      <p:sp>
        <p:nvSpPr>
          <p:cNvPr id="21" name="Rectangle 20">
            <a:extLst>
              <a:ext uri="{FF2B5EF4-FFF2-40B4-BE49-F238E27FC236}">
                <a16:creationId xmlns:a16="http://schemas.microsoft.com/office/drawing/2014/main" id="{356A14D1-965B-37DB-BEDA-E18FE0BACEBC}"/>
              </a:ext>
              <a:ext uri="{C183D7F6-B498-43B3-948B-1728B52AA6E4}">
                <adec:decorative xmlns:adec="http://schemas.microsoft.com/office/drawing/2017/decorative" val="1"/>
              </a:ext>
            </a:extLst>
          </p:cNvPr>
          <p:cNvSpPr/>
          <p:nvPr userDrawn="1"/>
        </p:nvSpPr>
        <p:spPr>
          <a:xfrm>
            <a:off x="628686" y="2222283"/>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Picture Placeholder 3">
            <a:extLst>
              <a:ext uri="{FF2B5EF4-FFF2-40B4-BE49-F238E27FC236}">
                <a16:creationId xmlns:a16="http://schemas.microsoft.com/office/drawing/2014/main" id="{197883C3-A261-970A-C77A-3BF628624FE3}"/>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765846" y="235944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8" name="Title Placeholder 3">
            <a:extLst>
              <a:ext uri="{FF2B5EF4-FFF2-40B4-BE49-F238E27FC236}">
                <a16:creationId xmlns:a16="http://schemas.microsoft.com/office/drawing/2014/main" id="{A385884D-6A53-606D-0763-8F8F5FF44EB0}"/>
              </a:ext>
            </a:extLst>
          </p:cNvPr>
          <p:cNvSpPr>
            <a:spLocks noGrp="1"/>
          </p:cNvSpPr>
          <p:nvPr>
            <p:ph type="title" hasCustomPrompt="1"/>
          </p:nvPr>
        </p:nvSpPr>
        <p:spPr>
          <a:xfrm>
            <a:off x="609600" y="1097280"/>
            <a:ext cx="10972799" cy="430887"/>
          </a:xfrm>
          <a:prstGeom prst="rect">
            <a:avLst/>
          </a:prstGeom>
        </p:spPr>
        <p:txBody>
          <a:bodyPr vert="horz" lIns="0" tIns="0" rIns="0" bIns="0" rtlCol="0" anchor="t" anchorCtr="0">
            <a:noAutofit/>
          </a:bodyPr>
          <a:lstStyle>
            <a:lvl1pPr algn="l">
              <a:spcAft>
                <a:spcPts val="0"/>
              </a:spcAft>
              <a:defRPr baseline="0">
                <a:solidFill>
                  <a:schemeClr val="bg2"/>
                </a:solidFill>
              </a:defRPr>
            </a:lvl1pPr>
          </a:lstStyle>
          <a:p>
            <a:r>
              <a:rPr lang="en-US"/>
              <a:t>Content Slide Title – 4 Up Left with Icons</a:t>
            </a:r>
          </a:p>
        </p:txBody>
      </p:sp>
      <p:sp>
        <p:nvSpPr>
          <p:cNvPr id="40" name="Text Placeholder 15">
            <a:extLst>
              <a:ext uri="{FF2B5EF4-FFF2-40B4-BE49-F238E27FC236}">
                <a16:creationId xmlns:a16="http://schemas.microsoft.com/office/drawing/2014/main" id="{F8B0D948-F048-CE6D-DA97-B5FAA9538F26}"/>
              </a:ext>
            </a:extLst>
          </p:cNvPr>
          <p:cNvSpPr>
            <a:spLocks noGrp="1"/>
          </p:cNvSpPr>
          <p:nvPr>
            <p:ph type="body" sz="quarter" idx="19" hasCustomPrompt="1"/>
          </p:nvPr>
        </p:nvSpPr>
        <p:spPr>
          <a:xfrm>
            <a:off x="609600" y="685800"/>
            <a:ext cx="7273969" cy="283464"/>
          </a:xfrm>
        </p:spPr>
        <p:txBody>
          <a:bodyPr anchor="ctr" anchorCtr="0"/>
          <a:lstStyle>
            <a:lvl1pPr marL="0" indent="0" algn="l">
              <a:lnSpc>
                <a:spcPct val="100000"/>
              </a:lnSpc>
              <a:spcAft>
                <a:spcPts val="0"/>
              </a:spcAft>
              <a:buNone/>
              <a:defRPr sz="1000" b="1" i="0" kern="1200" cap="all" spc="150" baseline="0">
                <a:solidFill>
                  <a:schemeClr val="bg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Tree>
    <p:extLst>
      <p:ext uri="{BB962C8B-B14F-4D97-AF65-F5344CB8AC3E}">
        <p14:creationId xmlns:p14="http://schemas.microsoft.com/office/powerpoint/2010/main" val="1772969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4 Up Progress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01648A-ED65-28A2-7A52-78EFBE8A195F}"/>
              </a:ext>
              <a:ext uri="{C183D7F6-B498-43B3-948B-1728B52AA6E4}">
                <adec:decorative xmlns:adec="http://schemas.microsoft.com/office/drawing/2017/decorative" val="1"/>
              </a:ext>
            </a:extLst>
          </p:cNvPr>
          <p:cNvSpPr/>
          <p:nvPr userDrawn="1"/>
        </p:nvSpPr>
        <p:spPr>
          <a:xfrm flipV="1">
            <a:off x="0" y="2547257"/>
            <a:ext cx="12191999" cy="431074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pic>
        <p:nvPicPr>
          <p:cNvPr id="35" name="Logo">
            <a:extLst>
              <a:ext uri="{FF2B5EF4-FFF2-40B4-BE49-F238E27FC236}">
                <a16:creationId xmlns:a16="http://schemas.microsoft.com/office/drawing/2014/main" id="{E2F35DCA-42D6-772F-C85A-8F01E921F258}"/>
              </a:ext>
              <a:ext uri="{C183D7F6-B498-43B3-948B-1728B52AA6E4}">
                <adec:decorative xmlns:adec="http://schemas.microsoft.com/office/drawing/2017/decorative" val="1"/>
              </a:ext>
            </a:extLst>
          </p:cNvPr>
          <p:cNvPicPr>
            <a:picLocks noChangeAspect="1"/>
          </p:cNvPicPr>
          <p:nvPr userDrawn="1"/>
        </p:nvPicPr>
        <p:blipFill>
          <a:blip r:embed="rId2">
            <a:duotone>
              <a:srgbClr val="F5F5F6">
                <a:shade val="45000"/>
                <a:satMod val="135000"/>
              </a:srgbClr>
              <a:prstClr val="white"/>
            </a:duotone>
            <a:alphaModFix amt="66000"/>
          </a:blip>
          <a:srcRect/>
          <a:stretch/>
        </p:blipFill>
        <p:spPr>
          <a:xfrm>
            <a:off x="10693685" y="6392510"/>
            <a:ext cx="888715" cy="215445"/>
          </a:xfrm>
          <a:prstGeom prst="rect">
            <a:avLst/>
          </a:prstGeom>
        </p:spPr>
      </p:pic>
      <p:sp>
        <p:nvSpPr>
          <p:cNvPr id="38" name="Copyright">
            <a:extLst>
              <a:ext uri="{FF2B5EF4-FFF2-40B4-BE49-F238E27FC236}">
                <a16:creationId xmlns:a16="http://schemas.microsoft.com/office/drawing/2014/main" id="{00177735-397A-C503-5BC3-650192FFDC19}"/>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pPr defTabSz="1219170">
                <a:defRPr/>
              </a:pPr>
              <a:t>‹#›</a:t>
            </a:fld>
            <a:r>
              <a:rPr lang="en-US" sz="800" b="0" i="0">
                <a:solidFill>
                  <a:srgbClr val="757575"/>
                </a:solidFill>
                <a:latin typeface="Gibson Book" pitchFamily="2" charset="77"/>
              </a:rPr>
              <a:t>  |  Copyright © 2025 CapTech Ventures, Inc. All Rights Reserved.</a:t>
            </a:r>
          </a:p>
        </p:txBody>
      </p:sp>
      <p:sp>
        <p:nvSpPr>
          <p:cNvPr id="36" name="Text Placeholder 2">
            <a:extLst>
              <a:ext uri="{FF2B5EF4-FFF2-40B4-BE49-F238E27FC236}">
                <a16:creationId xmlns:a16="http://schemas.microsoft.com/office/drawing/2014/main" id="{2B562AF2-1E7E-F33C-CB5E-55BADD095CE8}"/>
              </a:ext>
            </a:extLst>
          </p:cNvPr>
          <p:cNvSpPr>
            <a:spLocks noGrp="1"/>
          </p:cNvSpPr>
          <p:nvPr>
            <p:ph type="body" sz="quarter" idx="96" hasCustomPrompt="1"/>
          </p:nvPr>
        </p:nvSpPr>
        <p:spPr>
          <a:xfrm>
            <a:off x="9291038" y="4642725"/>
            <a:ext cx="2304288" cy="1523337"/>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37" name="Text Placeholder 1">
            <a:extLst>
              <a:ext uri="{FF2B5EF4-FFF2-40B4-BE49-F238E27FC236}">
                <a16:creationId xmlns:a16="http://schemas.microsoft.com/office/drawing/2014/main" id="{DCDC9387-1A70-193A-5F97-9CFA8EAAD42C}"/>
              </a:ext>
            </a:extLst>
          </p:cNvPr>
          <p:cNvSpPr>
            <a:spLocks noGrp="1"/>
          </p:cNvSpPr>
          <p:nvPr>
            <p:ph type="body" sz="quarter" idx="97" hasCustomPrompt="1"/>
          </p:nvPr>
        </p:nvSpPr>
        <p:spPr>
          <a:xfrm>
            <a:off x="9291117" y="4082553"/>
            <a:ext cx="2304202" cy="413871"/>
          </a:xfrm>
        </p:spPr>
        <p:txBody>
          <a:bodyPr anchor="b" anchorCtr="0">
            <a:noAutofit/>
          </a:bodyPr>
          <a:lstStyle>
            <a:lvl1pPr marL="0" indent="0" algn="l">
              <a:lnSpc>
                <a:spcPct val="100000"/>
              </a:lnSpc>
              <a:spcAft>
                <a:spcPts val="0"/>
              </a:spcAft>
              <a:buNone/>
              <a:defRPr sz="1000" b="1" i="0" kern="0" cap="all" spc="150" baseline="0">
                <a:solidFill>
                  <a:schemeClr val="bg2"/>
                </a:solidFill>
                <a:latin typeface="Gibson SemiBold" pitchFamily="2" charset="77"/>
              </a:defRPr>
            </a:lvl1pPr>
          </a:lstStyle>
          <a:p>
            <a:pPr lvl="0"/>
            <a:r>
              <a:rPr lang="en-US"/>
              <a:t>Subheader #4</a:t>
            </a:r>
          </a:p>
        </p:txBody>
      </p:sp>
      <p:sp>
        <p:nvSpPr>
          <p:cNvPr id="39" name="Rectangle 38">
            <a:extLst>
              <a:ext uri="{FF2B5EF4-FFF2-40B4-BE49-F238E27FC236}">
                <a16:creationId xmlns:a16="http://schemas.microsoft.com/office/drawing/2014/main" id="{CB9927F1-718C-EE26-1C40-10FB9C938FD0}"/>
              </a:ext>
              <a:ext uri="{C183D7F6-B498-43B3-948B-1728B52AA6E4}">
                <adec:decorative xmlns:adec="http://schemas.microsoft.com/office/drawing/2017/decorative" val="1"/>
              </a:ext>
            </a:extLst>
          </p:cNvPr>
          <p:cNvSpPr/>
          <p:nvPr userDrawn="1"/>
        </p:nvSpPr>
        <p:spPr>
          <a:xfrm>
            <a:off x="9291039" y="312458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Picture Placeholder 3">
            <a:extLst>
              <a:ext uri="{FF2B5EF4-FFF2-40B4-BE49-F238E27FC236}">
                <a16:creationId xmlns:a16="http://schemas.microsoft.com/office/drawing/2014/main" id="{5380F07C-4373-B783-A833-5106EA70942F}"/>
              </a:ext>
              <a:ext uri="{C183D7F6-B498-43B3-948B-1728B52AA6E4}">
                <adec:decorative xmlns:adec="http://schemas.microsoft.com/office/drawing/2017/decorative" val="1"/>
              </a:ext>
            </a:extLst>
          </p:cNvPr>
          <p:cNvSpPr>
            <a:spLocks noGrp="1" noChangeAspect="1"/>
          </p:cNvSpPr>
          <p:nvPr>
            <p:ph type="pic" sz="quarter" idx="98" hasCustomPrompt="1"/>
          </p:nvPr>
        </p:nvSpPr>
        <p:spPr>
          <a:xfrm>
            <a:off x="9428199" y="326174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cxnSp>
        <p:nvCxnSpPr>
          <p:cNvPr id="23" name="Straight Arrow Connector 22">
            <a:extLst>
              <a:ext uri="{FF2B5EF4-FFF2-40B4-BE49-F238E27FC236}">
                <a16:creationId xmlns:a16="http://schemas.microsoft.com/office/drawing/2014/main" id="{490A6E14-EF63-D6CE-40BF-6548D5A8E30A}"/>
              </a:ext>
              <a:ext uri="{C183D7F6-B498-43B3-948B-1728B52AA6E4}">
                <adec:decorative xmlns:adec="http://schemas.microsoft.com/office/drawing/2017/decorative" val="1"/>
              </a:ext>
            </a:extLst>
          </p:cNvPr>
          <p:cNvCxnSpPr>
            <a:cxnSpLocks/>
          </p:cNvCxnSpPr>
          <p:nvPr userDrawn="1"/>
        </p:nvCxnSpPr>
        <p:spPr>
          <a:xfrm>
            <a:off x="7447402" y="3490345"/>
            <a:ext cx="1670327" cy="0"/>
          </a:xfrm>
          <a:prstGeom prst="straightConnector1">
            <a:avLst/>
          </a:prstGeom>
          <a:noFill/>
          <a:ln w="15875" cap="flat" cmpd="sng" algn="ctr">
            <a:solidFill>
              <a:srgbClr val="FFFFFF">
                <a:lumMod val="65000"/>
              </a:srgbClr>
            </a:solidFill>
            <a:prstDash val="solid"/>
            <a:miter lim="800000"/>
            <a:tailEnd type="arrow" w="med" len="sm"/>
          </a:ln>
          <a:effectLst/>
        </p:spPr>
      </p:cxnSp>
      <p:sp>
        <p:nvSpPr>
          <p:cNvPr id="30" name="Text Placeholder 2">
            <a:extLst>
              <a:ext uri="{FF2B5EF4-FFF2-40B4-BE49-F238E27FC236}">
                <a16:creationId xmlns:a16="http://schemas.microsoft.com/office/drawing/2014/main" id="{E48BBF2C-0C9F-2188-D58A-16FB11B018D9}"/>
              </a:ext>
            </a:extLst>
          </p:cNvPr>
          <p:cNvSpPr>
            <a:spLocks noGrp="1"/>
          </p:cNvSpPr>
          <p:nvPr>
            <p:ph type="body" sz="quarter" idx="93" hasCustomPrompt="1"/>
          </p:nvPr>
        </p:nvSpPr>
        <p:spPr>
          <a:xfrm>
            <a:off x="6403588" y="4648862"/>
            <a:ext cx="2304288" cy="1523337"/>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31" name="Text Placeholder 1">
            <a:extLst>
              <a:ext uri="{FF2B5EF4-FFF2-40B4-BE49-F238E27FC236}">
                <a16:creationId xmlns:a16="http://schemas.microsoft.com/office/drawing/2014/main" id="{04842A1D-E59C-8E7B-8047-F895A88F283F}"/>
              </a:ext>
            </a:extLst>
          </p:cNvPr>
          <p:cNvSpPr>
            <a:spLocks noGrp="1"/>
          </p:cNvSpPr>
          <p:nvPr>
            <p:ph type="body" sz="quarter" idx="94" hasCustomPrompt="1"/>
          </p:nvPr>
        </p:nvSpPr>
        <p:spPr>
          <a:xfrm>
            <a:off x="6402012" y="4101170"/>
            <a:ext cx="2304202" cy="369160"/>
          </a:xfrm>
        </p:spPr>
        <p:txBody>
          <a:bodyPr anchor="b" anchorCtr="0">
            <a:noAutofit/>
          </a:bodyPr>
          <a:lstStyle>
            <a:lvl1pPr marL="0" indent="0" algn="l">
              <a:lnSpc>
                <a:spcPct val="100000"/>
              </a:lnSpc>
              <a:spcAft>
                <a:spcPts val="0"/>
              </a:spcAft>
              <a:buNone/>
              <a:defRPr sz="1000" b="1" i="0" kern="0" cap="all" spc="150" baseline="0">
                <a:solidFill>
                  <a:schemeClr val="bg2"/>
                </a:solidFill>
                <a:latin typeface="Gibson SemiBold" pitchFamily="2" charset="77"/>
              </a:defRPr>
            </a:lvl1pPr>
          </a:lstStyle>
          <a:p>
            <a:pPr lvl="0"/>
            <a:r>
              <a:rPr lang="en-US"/>
              <a:t>Subheader #3</a:t>
            </a:r>
          </a:p>
        </p:txBody>
      </p:sp>
      <p:sp>
        <p:nvSpPr>
          <p:cNvPr id="33" name="Rectangle 32">
            <a:extLst>
              <a:ext uri="{FF2B5EF4-FFF2-40B4-BE49-F238E27FC236}">
                <a16:creationId xmlns:a16="http://schemas.microsoft.com/office/drawing/2014/main" id="{9CF39F02-A2C6-4992-7E85-2E48C712B287}"/>
              </a:ext>
              <a:ext uri="{C183D7F6-B498-43B3-948B-1728B52AA6E4}">
                <adec:decorative xmlns:adec="http://schemas.microsoft.com/office/drawing/2017/decorative" val="1"/>
              </a:ext>
            </a:extLst>
          </p:cNvPr>
          <p:cNvSpPr/>
          <p:nvPr userDrawn="1"/>
        </p:nvSpPr>
        <p:spPr>
          <a:xfrm>
            <a:off x="6368117" y="312458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Picture Placeholder 3">
            <a:extLst>
              <a:ext uri="{FF2B5EF4-FFF2-40B4-BE49-F238E27FC236}">
                <a16:creationId xmlns:a16="http://schemas.microsoft.com/office/drawing/2014/main" id="{9E9786D6-AD1A-2705-82C5-1EA9D68985E1}"/>
              </a:ext>
              <a:ext uri="{C183D7F6-B498-43B3-948B-1728B52AA6E4}">
                <adec:decorative xmlns:adec="http://schemas.microsoft.com/office/drawing/2017/decorative" val="1"/>
              </a:ext>
            </a:extLst>
          </p:cNvPr>
          <p:cNvSpPr>
            <a:spLocks noGrp="1" noChangeAspect="1"/>
          </p:cNvSpPr>
          <p:nvPr>
            <p:ph type="pic" sz="quarter" idx="95" hasCustomPrompt="1"/>
          </p:nvPr>
        </p:nvSpPr>
        <p:spPr>
          <a:xfrm>
            <a:off x="6505277" y="326174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cxnSp>
        <p:nvCxnSpPr>
          <p:cNvPr id="18" name="Straight Arrow Connector 17">
            <a:extLst>
              <a:ext uri="{FF2B5EF4-FFF2-40B4-BE49-F238E27FC236}">
                <a16:creationId xmlns:a16="http://schemas.microsoft.com/office/drawing/2014/main" id="{9F55E96E-3216-B9B0-2A08-161E309EE737}"/>
              </a:ext>
              <a:ext uri="{C183D7F6-B498-43B3-948B-1728B52AA6E4}">
                <adec:decorative xmlns:adec="http://schemas.microsoft.com/office/drawing/2017/decorative" val="1"/>
              </a:ext>
            </a:extLst>
          </p:cNvPr>
          <p:cNvCxnSpPr>
            <a:cxnSpLocks/>
          </p:cNvCxnSpPr>
          <p:nvPr userDrawn="1"/>
        </p:nvCxnSpPr>
        <p:spPr>
          <a:xfrm>
            <a:off x="4572000" y="3490345"/>
            <a:ext cx="1670327" cy="0"/>
          </a:xfrm>
          <a:prstGeom prst="straightConnector1">
            <a:avLst/>
          </a:prstGeom>
          <a:noFill/>
          <a:ln w="15875" cap="flat" cmpd="sng" algn="ctr">
            <a:solidFill>
              <a:srgbClr val="FFFFFF">
                <a:lumMod val="65000"/>
              </a:srgbClr>
            </a:solidFill>
            <a:prstDash val="solid"/>
            <a:miter lim="800000"/>
            <a:tailEnd type="arrow" w="med" len="sm"/>
          </a:ln>
          <a:effectLst/>
        </p:spPr>
      </p:cxnSp>
      <p:sp>
        <p:nvSpPr>
          <p:cNvPr id="24" name="Text Placeholder 2">
            <a:extLst>
              <a:ext uri="{FF2B5EF4-FFF2-40B4-BE49-F238E27FC236}">
                <a16:creationId xmlns:a16="http://schemas.microsoft.com/office/drawing/2014/main" id="{25458372-3C56-0961-A93E-14EC8164C8E5}"/>
              </a:ext>
            </a:extLst>
          </p:cNvPr>
          <p:cNvSpPr>
            <a:spLocks noGrp="1"/>
          </p:cNvSpPr>
          <p:nvPr>
            <p:ph type="body" sz="quarter" idx="90" hasCustomPrompt="1"/>
          </p:nvPr>
        </p:nvSpPr>
        <p:spPr>
          <a:xfrm>
            <a:off x="3516137" y="4648862"/>
            <a:ext cx="2304288" cy="1523337"/>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25" name="Text Placeholder 1">
            <a:extLst>
              <a:ext uri="{FF2B5EF4-FFF2-40B4-BE49-F238E27FC236}">
                <a16:creationId xmlns:a16="http://schemas.microsoft.com/office/drawing/2014/main" id="{7F84263B-936F-D26C-0613-09EBCF7BE354}"/>
              </a:ext>
            </a:extLst>
          </p:cNvPr>
          <p:cNvSpPr>
            <a:spLocks noGrp="1"/>
          </p:cNvSpPr>
          <p:nvPr>
            <p:ph type="body" sz="quarter" idx="91" hasCustomPrompt="1"/>
          </p:nvPr>
        </p:nvSpPr>
        <p:spPr>
          <a:xfrm>
            <a:off x="3514561" y="4101170"/>
            <a:ext cx="2304202" cy="369160"/>
          </a:xfrm>
        </p:spPr>
        <p:txBody>
          <a:bodyPr anchor="b" anchorCtr="0">
            <a:noAutofit/>
          </a:bodyPr>
          <a:lstStyle>
            <a:lvl1pPr marL="0" indent="0" algn="l">
              <a:lnSpc>
                <a:spcPct val="100000"/>
              </a:lnSpc>
              <a:spcAft>
                <a:spcPts val="0"/>
              </a:spcAft>
              <a:buNone/>
              <a:defRPr sz="1000" b="1" i="0" kern="0" cap="all" spc="150" baseline="0">
                <a:solidFill>
                  <a:schemeClr val="bg2"/>
                </a:solidFill>
                <a:latin typeface="Gibson SemiBold" pitchFamily="2" charset="77"/>
              </a:defRPr>
            </a:lvl1pPr>
          </a:lstStyle>
          <a:p>
            <a:pPr lvl="0"/>
            <a:r>
              <a:rPr lang="en-US"/>
              <a:t>Subheader #2</a:t>
            </a:r>
          </a:p>
        </p:txBody>
      </p:sp>
      <p:sp>
        <p:nvSpPr>
          <p:cNvPr id="27" name="Rectangle 26">
            <a:extLst>
              <a:ext uri="{FF2B5EF4-FFF2-40B4-BE49-F238E27FC236}">
                <a16:creationId xmlns:a16="http://schemas.microsoft.com/office/drawing/2014/main" id="{CEDA3A6F-1A82-D780-CFEE-07C81F92B099}"/>
              </a:ext>
              <a:ext uri="{C183D7F6-B498-43B3-948B-1728B52AA6E4}">
                <adec:decorative xmlns:adec="http://schemas.microsoft.com/office/drawing/2017/decorative" val="1"/>
              </a:ext>
            </a:extLst>
          </p:cNvPr>
          <p:cNvSpPr/>
          <p:nvPr userDrawn="1"/>
        </p:nvSpPr>
        <p:spPr>
          <a:xfrm>
            <a:off x="3510964" y="312458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Picture Placeholder 3">
            <a:extLst>
              <a:ext uri="{FF2B5EF4-FFF2-40B4-BE49-F238E27FC236}">
                <a16:creationId xmlns:a16="http://schemas.microsoft.com/office/drawing/2014/main" id="{2E86EFEF-E04D-D08E-9DA2-5A722EEC1B22}"/>
              </a:ext>
              <a:ext uri="{C183D7F6-B498-43B3-948B-1728B52AA6E4}">
                <adec:decorative xmlns:adec="http://schemas.microsoft.com/office/drawing/2017/decorative" val="1"/>
              </a:ext>
            </a:extLst>
          </p:cNvPr>
          <p:cNvSpPr>
            <a:spLocks noGrp="1" noChangeAspect="1"/>
          </p:cNvSpPr>
          <p:nvPr>
            <p:ph type="pic" sz="quarter" idx="92" hasCustomPrompt="1"/>
          </p:nvPr>
        </p:nvSpPr>
        <p:spPr>
          <a:xfrm>
            <a:off x="3648124" y="326174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cxnSp>
        <p:nvCxnSpPr>
          <p:cNvPr id="16" name="Straight Arrow Connector 15">
            <a:extLst>
              <a:ext uri="{FF2B5EF4-FFF2-40B4-BE49-F238E27FC236}">
                <a16:creationId xmlns:a16="http://schemas.microsoft.com/office/drawing/2014/main" id="{C916DFF5-E7FB-74F8-23F1-A1F3110E5BE8}"/>
              </a:ext>
              <a:ext uri="{C183D7F6-B498-43B3-948B-1728B52AA6E4}">
                <adec:decorative xmlns:adec="http://schemas.microsoft.com/office/drawing/2017/decorative" val="1"/>
              </a:ext>
            </a:extLst>
          </p:cNvPr>
          <p:cNvCxnSpPr>
            <a:cxnSpLocks/>
          </p:cNvCxnSpPr>
          <p:nvPr userDrawn="1"/>
        </p:nvCxnSpPr>
        <p:spPr>
          <a:xfrm>
            <a:off x="1685581" y="3490345"/>
            <a:ext cx="1670327" cy="0"/>
          </a:xfrm>
          <a:prstGeom prst="straightConnector1">
            <a:avLst/>
          </a:prstGeom>
          <a:noFill/>
          <a:ln w="15875" cap="flat" cmpd="sng" algn="ctr">
            <a:solidFill>
              <a:srgbClr val="FFFFFF">
                <a:lumMod val="65000"/>
              </a:srgbClr>
            </a:solidFill>
            <a:prstDash val="solid"/>
            <a:miter lim="800000"/>
            <a:tailEnd type="arrow" w="med" len="sm"/>
          </a:ln>
          <a:effectLst/>
        </p:spPr>
      </p:cxnSp>
      <p:sp>
        <p:nvSpPr>
          <p:cNvPr id="19" name="Text Placeholder 2">
            <a:extLst>
              <a:ext uri="{FF2B5EF4-FFF2-40B4-BE49-F238E27FC236}">
                <a16:creationId xmlns:a16="http://schemas.microsoft.com/office/drawing/2014/main" id="{F63C6BD7-67BD-E8DF-50FB-633A418A005E}"/>
              </a:ext>
            </a:extLst>
          </p:cNvPr>
          <p:cNvSpPr>
            <a:spLocks noGrp="1"/>
          </p:cNvSpPr>
          <p:nvPr>
            <p:ph type="body" sz="quarter" idx="12" hasCustomPrompt="1"/>
          </p:nvPr>
        </p:nvSpPr>
        <p:spPr>
          <a:xfrm>
            <a:off x="628686" y="4648862"/>
            <a:ext cx="2304288" cy="1523337"/>
          </a:xfrm>
        </p:spPr>
        <p:txBody>
          <a:bodyPr>
            <a:noAutofit/>
          </a:bodyPr>
          <a:lstStyle>
            <a:lvl1pPr marL="171450" indent="-171450" algn="l">
              <a:lnSpc>
                <a:spcPct val="120000"/>
              </a:lnSpc>
              <a:spcBef>
                <a:spcPts val="0"/>
              </a:spcBef>
              <a:spcAft>
                <a:spcPts val="800"/>
              </a:spcAft>
              <a:buClr>
                <a:schemeClr val="bg1"/>
              </a:buClr>
              <a:buFont typeface="Arial" panose="020B0604020202020204" pitchFamily="34" charset="0"/>
              <a:buChar char="•"/>
              <a:tabLst/>
              <a:defRPr sz="1200" b="0" i="0" spc="0">
                <a:solidFill>
                  <a:schemeClr val="bg1"/>
                </a:solidFill>
                <a:latin typeface="Gibson" panose="02000000000000000000" pitchFamily="2" charset="77"/>
              </a:defRPr>
            </a:lvl1pPr>
          </a:lstStyle>
          <a:p>
            <a:pPr lvl="0"/>
            <a:r>
              <a:rPr lang="en-US">
                <a:effectLst/>
              </a:rPr>
              <a:t>Body lorem ipsum dolor sit amet consectetur adipiscing elit</a:t>
            </a:r>
          </a:p>
        </p:txBody>
      </p:sp>
      <p:sp>
        <p:nvSpPr>
          <p:cNvPr id="20" name="Text Placeholder 1">
            <a:extLst>
              <a:ext uri="{FF2B5EF4-FFF2-40B4-BE49-F238E27FC236}">
                <a16:creationId xmlns:a16="http://schemas.microsoft.com/office/drawing/2014/main" id="{C4419EB9-B2FA-C8FC-CE6E-4C2E122F4E6A}"/>
              </a:ext>
            </a:extLst>
          </p:cNvPr>
          <p:cNvSpPr>
            <a:spLocks noGrp="1"/>
          </p:cNvSpPr>
          <p:nvPr>
            <p:ph type="body" sz="quarter" idx="89" hasCustomPrompt="1"/>
          </p:nvPr>
        </p:nvSpPr>
        <p:spPr>
          <a:xfrm>
            <a:off x="628687" y="4101170"/>
            <a:ext cx="2304202" cy="369160"/>
          </a:xfrm>
        </p:spPr>
        <p:txBody>
          <a:bodyPr anchor="b" anchorCtr="0">
            <a:noAutofit/>
          </a:bodyPr>
          <a:lstStyle>
            <a:lvl1pPr marL="0" indent="0" algn="l">
              <a:lnSpc>
                <a:spcPct val="100000"/>
              </a:lnSpc>
              <a:spcAft>
                <a:spcPts val="0"/>
              </a:spcAft>
              <a:buNone/>
              <a:defRPr sz="1000" b="1" i="0" kern="0" cap="all" spc="150" baseline="0">
                <a:solidFill>
                  <a:schemeClr val="bg2"/>
                </a:solidFill>
                <a:latin typeface="Gibson SemiBold" pitchFamily="2" charset="77"/>
              </a:defRPr>
            </a:lvl1pPr>
          </a:lstStyle>
          <a:p>
            <a:pPr lvl="0"/>
            <a:r>
              <a:rPr lang="en-US"/>
              <a:t>Subheader #1</a:t>
            </a:r>
          </a:p>
        </p:txBody>
      </p:sp>
      <p:sp>
        <p:nvSpPr>
          <p:cNvPr id="21" name="Rectangle 20">
            <a:extLst>
              <a:ext uri="{FF2B5EF4-FFF2-40B4-BE49-F238E27FC236}">
                <a16:creationId xmlns:a16="http://schemas.microsoft.com/office/drawing/2014/main" id="{356A14D1-965B-37DB-BEDA-E18FE0BACEBC}"/>
              </a:ext>
              <a:ext uri="{C183D7F6-B498-43B3-948B-1728B52AA6E4}">
                <adec:decorative xmlns:adec="http://schemas.microsoft.com/office/drawing/2017/decorative" val="1"/>
              </a:ext>
            </a:extLst>
          </p:cNvPr>
          <p:cNvSpPr/>
          <p:nvPr userDrawn="1"/>
        </p:nvSpPr>
        <p:spPr>
          <a:xfrm>
            <a:off x="628687" y="3124585"/>
            <a:ext cx="731520" cy="731520"/>
          </a:xfrm>
          <a:prstGeom prst="rect">
            <a:avLst/>
          </a:prstGeom>
          <a:solidFill>
            <a:schemeClr val="tx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Picture Placeholder 3">
            <a:extLst>
              <a:ext uri="{FF2B5EF4-FFF2-40B4-BE49-F238E27FC236}">
                <a16:creationId xmlns:a16="http://schemas.microsoft.com/office/drawing/2014/main" id="{197883C3-A261-970A-C77A-3BF628624FE3}"/>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765847" y="326174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12" name="Text Placeholder 26">
            <a:extLst>
              <a:ext uri="{FF2B5EF4-FFF2-40B4-BE49-F238E27FC236}">
                <a16:creationId xmlns:a16="http://schemas.microsoft.com/office/drawing/2014/main" id="{1BF53592-A9C5-95AD-5E51-892B6B91636E}"/>
              </a:ext>
            </a:extLst>
          </p:cNvPr>
          <p:cNvSpPr>
            <a:spLocks noGrp="1"/>
          </p:cNvSpPr>
          <p:nvPr>
            <p:ph type="body" sz="quarter" idx="70" hasCustomPrompt="1"/>
          </p:nvPr>
        </p:nvSpPr>
        <p:spPr>
          <a:xfrm>
            <a:off x="609600" y="1305940"/>
            <a:ext cx="10972800" cy="878005"/>
          </a:xfrm>
        </p:spPr>
        <p:txBody>
          <a:bodyPr/>
          <a:lstStyle>
            <a:lvl1pPr marL="0" indent="0" algn="l">
              <a:lnSpc>
                <a:spcPct val="120000"/>
              </a:lnSpc>
              <a:spcAft>
                <a:spcPts val="0"/>
              </a:spcAft>
              <a:buNone/>
              <a:defRPr sz="1600" baseline="0">
                <a:solidFill>
                  <a:schemeClr val="bg1"/>
                </a:solidFill>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13" name="Title Placeholder 3">
            <a:extLst>
              <a:ext uri="{FF2B5EF4-FFF2-40B4-BE49-F238E27FC236}">
                <a16:creationId xmlns:a16="http://schemas.microsoft.com/office/drawing/2014/main" id="{59B79799-ABC7-A726-E204-B3ACB02168C3}"/>
              </a:ext>
            </a:extLst>
          </p:cNvPr>
          <p:cNvSpPr>
            <a:spLocks noGrp="1"/>
          </p:cNvSpPr>
          <p:nvPr>
            <p:ph type="title" hasCustomPrompt="1"/>
          </p:nvPr>
        </p:nvSpPr>
        <p:spPr>
          <a:xfrm>
            <a:off x="609600" y="684229"/>
            <a:ext cx="10961016" cy="430887"/>
          </a:xfrm>
          <a:prstGeom prst="rect">
            <a:avLst/>
          </a:prstGeom>
        </p:spPr>
        <p:txBody>
          <a:bodyPr vert="horz" lIns="0" tIns="0" rIns="0" bIns="0" rtlCol="0" anchor="t" anchorCtr="0">
            <a:noAutofit/>
          </a:bodyPr>
          <a:lstStyle>
            <a:lvl1pPr>
              <a:defRPr>
                <a:solidFill>
                  <a:schemeClr val="bg2"/>
                </a:solidFill>
              </a:defRPr>
            </a:lvl1pPr>
          </a:lstStyle>
          <a:p>
            <a:r>
              <a:rPr lang="en-US"/>
              <a:t>Content Slide Title – 4 Up Progression</a:t>
            </a:r>
          </a:p>
        </p:txBody>
      </p:sp>
    </p:spTree>
    <p:extLst>
      <p:ext uri="{BB962C8B-B14F-4D97-AF65-F5344CB8AC3E}">
        <p14:creationId xmlns:p14="http://schemas.microsoft.com/office/powerpoint/2010/main" val="7102473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Timeline with 4 Items">
    <p:bg>
      <p:bgPr>
        <a:solidFill>
          <a:schemeClr val="tx1"/>
        </a:solidFill>
        <a:effectLst/>
      </p:bgPr>
    </p:bg>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AAA7C656-BA57-99D2-BBC6-BCF8B1E6B2D0}"/>
              </a:ext>
            </a:extLst>
          </p:cNvPr>
          <p:cNvSpPr>
            <a:spLocks noGrp="1"/>
          </p:cNvSpPr>
          <p:nvPr>
            <p:ph type="pic" sz="quarter" idx="51" hasCustomPrompt="1"/>
          </p:nvPr>
        </p:nvSpPr>
        <p:spPr>
          <a:xfrm>
            <a:off x="0" y="0"/>
            <a:ext cx="4820579" cy="6858000"/>
          </a:xfrm>
          <a:pattFill prst="pct5">
            <a:fgClr>
              <a:schemeClr val="bg1"/>
            </a:fgClr>
            <a:bgClr>
              <a:schemeClr val="tx1"/>
            </a:bgClr>
          </a:pattFill>
        </p:spPr>
        <p:txBody>
          <a:bodyPr anchor="ctr"/>
          <a:lstStyle>
            <a:lvl1pPr algn="ctr">
              <a:defRPr sz="1800" b="0" i="0">
                <a:solidFill>
                  <a:schemeClr val="bg1"/>
                </a:solidFill>
                <a:latin typeface="Gibson" pitchFamily="2" charset="77"/>
              </a:defRPr>
            </a:lvl1pPr>
          </a:lstStyle>
          <a:p>
            <a:r>
              <a:rPr lang="en-US"/>
              <a:t>Click to insert image</a:t>
            </a:r>
          </a:p>
        </p:txBody>
      </p:sp>
      <p:sp>
        <p:nvSpPr>
          <p:cNvPr id="10" name="Text Placeholder 1">
            <a:extLst>
              <a:ext uri="{FF2B5EF4-FFF2-40B4-BE49-F238E27FC236}">
                <a16:creationId xmlns:a16="http://schemas.microsoft.com/office/drawing/2014/main" id="{3B7BF177-FE1E-967D-47EF-98FCB44D1CDA}"/>
              </a:ext>
            </a:extLst>
          </p:cNvPr>
          <p:cNvSpPr>
            <a:spLocks noGrp="1"/>
          </p:cNvSpPr>
          <p:nvPr>
            <p:ph type="body" sz="quarter" idx="118" hasCustomPrompt="1"/>
          </p:nvPr>
        </p:nvSpPr>
        <p:spPr>
          <a:xfrm>
            <a:off x="6955571" y="5583466"/>
            <a:ext cx="4622452" cy="457200"/>
          </a:xfrm>
        </p:spPr>
        <p:txBody>
          <a:bodyPr anchor="t">
            <a:noAutofit/>
          </a:bodyPr>
          <a:lstStyle>
            <a:lvl1pPr marL="0" indent="0" algn="l">
              <a:lnSpc>
                <a:spcPct val="120000"/>
              </a:lnSpc>
              <a:buNone/>
              <a:defRPr sz="1200" b="0" i="0" spc="0" baseline="0">
                <a:solidFill>
                  <a:schemeClr val="bg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a:t>
            </a:r>
            <a:r>
              <a:rPr lang="en-US"/>
              <a:t>.</a:t>
            </a:r>
          </a:p>
        </p:txBody>
      </p:sp>
      <p:sp>
        <p:nvSpPr>
          <p:cNvPr id="5" name="Text Placeholder 27">
            <a:extLst>
              <a:ext uri="{FF2B5EF4-FFF2-40B4-BE49-F238E27FC236}">
                <a16:creationId xmlns:a16="http://schemas.microsoft.com/office/drawing/2014/main" id="{243CF229-766F-EDCF-FB4D-CB33A400A2F1}"/>
              </a:ext>
            </a:extLst>
          </p:cNvPr>
          <p:cNvSpPr>
            <a:spLocks noGrp="1"/>
          </p:cNvSpPr>
          <p:nvPr>
            <p:ph type="body" sz="quarter" idx="54" hasCustomPrompt="1"/>
          </p:nvPr>
        </p:nvSpPr>
        <p:spPr>
          <a:xfrm>
            <a:off x="6955571" y="5310843"/>
            <a:ext cx="4622452" cy="17373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itchFamily="2" charset="77"/>
                <a:ea typeface="+mn-ea"/>
                <a:cs typeface="+mn-cs"/>
              </a:defRPr>
            </a:lvl1pPr>
          </a:lstStyle>
          <a:p>
            <a:r>
              <a:rPr lang="en-US">
                <a:solidFill>
                  <a:schemeClr val="bg2"/>
                </a:solidFill>
              </a:rPr>
              <a:t>YEAR/MILESTONE</a:t>
            </a:r>
          </a:p>
        </p:txBody>
      </p:sp>
      <p:sp>
        <p:nvSpPr>
          <p:cNvPr id="2" name="Rectangle 1">
            <a:extLst>
              <a:ext uri="{FF2B5EF4-FFF2-40B4-BE49-F238E27FC236}">
                <a16:creationId xmlns:a16="http://schemas.microsoft.com/office/drawing/2014/main" id="{778DE561-CA08-12E9-84C4-C2D0AC3183D8}"/>
              </a:ext>
              <a:ext uri="{C183D7F6-B498-43B3-948B-1728B52AA6E4}">
                <adec:decorative xmlns:adec="http://schemas.microsoft.com/office/drawing/2017/decorative" val="1"/>
              </a:ext>
            </a:extLst>
          </p:cNvPr>
          <p:cNvSpPr>
            <a:spLocks noChangeAspect="1"/>
          </p:cNvSpPr>
          <p:nvPr userDrawn="1"/>
        </p:nvSpPr>
        <p:spPr>
          <a:xfrm>
            <a:off x="5676157" y="5310843"/>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 name="Picture Placeholder 3">
            <a:extLst>
              <a:ext uri="{FF2B5EF4-FFF2-40B4-BE49-F238E27FC236}">
                <a16:creationId xmlns:a16="http://schemas.microsoft.com/office/drawing/2014/main" id="{F2E82C8C-C099-E68B-8A66-ED8B5C321D97}"/>
              </a:ext>
              <a:ext uri="{C183D7F6-B498-43B3-948B-1728B52AA6E4}">
                <adec:decorative xmlns:adec="http://schemas.microsoft.com/office/drawing/2017/decorative" val="1"/>
              </a:ext>
            </a:extLst>
          </p:cNvPr>
          <p:cNvSpPr>
            <a:spLocks noGrp="1" noChangeAspect="1"/>
          </p:cNvSpPr>
          <p:nvPr>
            <p:ph type="pic" sz="quarter" idx="52" hasCustomPrompt="1"/>
          </p:nvPr>
        </p:nvSpPr>
        <p:spPr>
          <a:xfrm>
            <a:off x="5813317" y="544800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8" name="Text Placeholder 1">
            <a:extLst>
              <a:ext uri="{FF2B5EF4-FFF2-40B4-BE49-F238E27FC236}">
                <a16:creationId xmlns:a16="http://schemas.microsoft.com/office/drawing/2014/main" id="{2656F272-5E56-5A29-3791-DAB6C1B09DAE}"/>
              </a:ext>
            </a:extLst>
          </p:cNvPr>
          <p:cNvSpPr>
            <a:spLocks noGrp="1"/>
          </p:cNvSpPr>
          <p:nvPr>
            <p:ph type="body" sz="quarter" idx="117" hasCustomPrompt="1"/>
          </p:nvPr>
        </p:nvSpPr>
        <p:spPr>
          <a:xfrm>
            <a:off x="6955571" y="4439802"/>
            <a:ext cx="4622452" cy="457200"/>
          </a:xfrm>
        </p:spPr>
        <p:txBody>
          <a:bodyPr anchor="t">
            <a:noAutofit/>
          </a:bodyPr>
          <a:lstStyle>
            <a:lvl1pPr marL="0" indent="0" algn="l">
              <a:lnSpc>
                <a:spcPct val="120000"/>
              </a:lnSpc>
              <a:buNone/>
              <a:defRPr sz="1200" b="0" i="0" spc="0" baseline="0">
                <a:solidFill>
                  <a:schemeClr val="bg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a:t>
            </a:r>
            <a:r>
              <a:rPr lang="en-US"/>
              <a:t>.</a:t>
            </a:r>
          </a:p>
        </p:txBody>
      </p:sp>
      <p:sp>
        <p:nvSpPr>
          <p:cNvPr id="42" name="Text Placeholder 27">
            <a:extLst>
              <a:ext uri="{FF2B5EF4-FFF2-40B4-BE49-F238E27FC236}">
                <a16:creationId xmlns:a16="http://schemas.microsoft.com/office/drawing/2014/main" id="{3D745B2A-155D-87B9-1B46-4C938AD41BF5}"/>
              </a:ext>
            </a:extLst>
          </p:cNvPr>
          <p:cNvSpPr>
            <a:spLocks noGrp="1"/>
          </p:cNvSpPr>
          <p:nvPr>
            <p:ph type="body" sz="quarter" idx="50" hasCustomPrompt="1"/>
          </p:nvPr>
        </p:nvSpPr>
        <p:spPr>
          <a:xfrm>
            <a:off x="6955571" y="4167179"/>
            <a:ext cx="4622452" cy="17373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itchFamily="2" charset="77"/>
                <a:ea typeface="+mn-ea"/>
                <a:cs typeface="+mn-cs"/>
              </a:defRPr>
            </a:lvl1pPr>
          </a:lstStyle>
          <a:p>
            <a:r>
              <a:rPr lang="en-US">
                <a:solidFill>
                  <a:schemeClr val="bg2"/>
                </a:solidFill>
              </a:rPr>
              <a:t>YEAR/MILESTONE</a:t>
            </a:r>
          </a:p>
        </p:txBody>
      </p:sp>
      <p:sp>
        <p:nvSpPr>
          <p:cNvPr id="37" name="Rectangle 36">
            <a:extLst>
              <a:ext uri="{FF2B5EF4-FFF2-40B4-BE49-F238E27FC236}">
                <a16:creationId xmlns:a16="http://schemas.microsoft.com/office/drawing/2014/main" id="{4334B6C4-AAC1-19AA-C31D-13F79ED0623E}"/>
              </a:ext>
              <a:ext uri="{C183D7F6-B498-43B3-948B-1728B52AA6E4}">
                <adec:decorative xmlns:adec="http://schemas.microsoft.com/office/drawing/2017/decorative" val="1"/>
              </a:ext>
            </a:extLst>
          </p:cNvPr>
          <p:cNvSpPr>
            <a:spLocks noChangeAspect="1"/>
          </p:cNvSpPr>
          <p:nvPr userDrawn="1"/>
        </p:nvSpPr>
        <p:spPr>
          <a:xfrm>
            <a:off x="5676157" y="4167179"/>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Picture Placeholder 3">
            <a:extLst>
              <a:ext uri="{FF2B5EF4-FFF2-40B4-BE49-F238E27FC236}">
                <a16:creationId xmlns:a16="http://schemas.microsoft.com/office/drawing/2014/main" id="{B6A6975C-7214-CB71-02AA-3083D994EEB5}"/>
              </a:ext>
              <a:ext uri="{C183D7F6-B498-43B3-948B-1728B52AA6E4}">
                <adec:decorative xmlns:adec="http://schemas.microsoft.com/office/drawing/2017/decorative" val="1"/>
              </a:ext>
            </a:extLst>
          </p:cNvPr>
          <p:cNvSpPr>
            <a:spLocks noGrp="1" noChangeAspect="1"/>
          </p:cNvSpPr>
          <p:nvPr>
            <p:ph type="pic" sz="quarter" idx="46" hasCustomPrompt="1"/>
          </p:nvPr>
        </p:nvSpPr>
        <p:spPr>
          <a:xfrm>
            <a:off x="5813317" y="4304339"/>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7" name="Text Placeholder 1">
            <a:extLst>
              <a:ext uri="{FF2B5EF4-FFF2-40B4-BE49-F238E27FC236}">
                <a16:creationId xmlns:a16="http://schemas.microsoft.com/office/drawing/2014/main" id="{3F557274-DE77-36C0-7BF9-CCFF7F3B873B}"/>
              </a:ext>
            </a:extLst>
          </p:cNvPr>
          <p:cNvSpPr>
            <a:spLocks noGrp="1"/>
          </p:cNvSpPr>
          <p:nvPr>
            <p:ph type="body" sz="quarter" idx="116" hasCustomPrompt="1"/>
          </p:nvPr>
        </p:nvSpPr>
        <p:spPr>
          <a:xfrm>
            <a:off x="6955571" y="3294435"/>
            <a:ext cx="4622452" cy="457200"/>
          </a:xfrm>
        </p:spPr>
        <p:txBody>
          <a:bodyPr anchor="t">
            <a:noAutofit/>
          </a:bodyPr>
          <a:lstStyle>
            <a:lvl1pPr marL="0" indent="0" algn="l">
              <a:lnSpc>
                <a:spcPct val="120000"/>
              </a:lnSpc>
              <a:buNone/>
              <a:defRPr sz="1200" b="0" i="0" spc="0" baseline="0">
                <a:solidFill>
                  <a:schemeClr val="bg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a:t>
            </a:r>
            <a:r>
              <a:rPr lang="en-US"/>
              <a:t>.</a:t>
            </a:r>
          </a:p>
        </p:txBody>
      </p:sp>
      <p:sp>
        <p:nvSpPr>
          <p:cNvPr id="40" name="Text Placeholder 27">
            <a:extLst>
              <a:ext uri="{FF2B5EF4-FFF2-40B4-BE49-F238E27FC236}">
                <a16:creationId xmlns:a16="http://schemas.microsoft.com/office/drawing/2014/main" id="{16BE1F76-CE77-FBB2-EFFC-5F077BFA5428}"/>
              </a:ext>
            </a:extLst>
          </p:cNvPr>
          <p:cNvSpPr>
            <a:spLocks noGrp="1"/>
          </p:cNvSpPr>
          <p:nvPr>
            <p:ph type="body" sz="quarter" idx="48" hasCustomPrompt="1"/>
          </p:nvPr>
        </p:nvSpPr>
        <p:spPr>
          <a:xfrm>
            <a:off x="6955571" y="3023515"/>
            <a:ext cx="4622452" cy="17373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itchFamily="2" charset="77"/>
                <a:ea typeface="+mn-ea"/>
                <a:cs typeface="+mn-cs"/>
              </a:defRPr>
            </a:lvl1pPr>
          </a:lstStyle>
          <a:p>
            <a:r>
              <a:rPr lang="en-US">
                <a:solidFill>
                  <a:schemeClr val="bg2"/>
                </a:solidFill>
              </a:rPr>
              <a:t>YEAR/MILESTONE</a:t>
            </a:r>
          </a:p>
        </p:txBody>
      </p:sp>
      <p:sp>
        <p:nvSpPr>
          <p:cNvPr id="35" name="Rectangle 34">
            <a:extLst>
              <a:ext uri="{FF2B5EF4-FFF2-40B4-BE49-F238E27FC236}">
                <a16:creationId xmlns:a16="http://schemas.microsoft.com/office/drawing/2014/main" id="{5ABF89B0-15FC-E815-98C5-6552B65290DC}"/>
              </a:ext>
              <a:ext uri="{C183D7F6-B498-43B3-948B-1728B52AA6E4}">
                <adec:decorative xmlns:adec="http://schemas.microsoft.com/office/drawing/2017/decorative" val="1"/>
              </a:ext>
            </a:extLst>
          </p:cNvPr>
          <p:cNvSpPr>
            <a:spLocks noChangeAspect="1"/>
          </p:cNvSpPr>
          <p:nvPr userDrawn="1"/>
        </p:nvSpPr>
        <p:spPr>
          <a:xfrm>
            <a:off x="5676157" y="3023515"/>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Picture Placeholder 3">
            <a:extLst>
              <a:ext uri="{FF2B5EF4-FFF2-40B4-BE49-F238E27FC236}">
                <a16:creationId xmlns:a16="http://schemas.microsoft.com/office/drawing/2014/main" id="{612506B8-82E4-362E-E50D-C0FDE84589EE}"/>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5813317" y="3160675"/>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6" name="Text Placeholder 1">
            <a:extLst>
              <a:ext uri="{FF2B5EF4-FFF2-40B4-BE49-F238E27FC236}">
                <a16:creationId xmlns:a16="http://schemas.microsoft.com/office/drawing/2014/main" id="{86B910A8-E611-5D84-4453-D8D138030BC5}"/>
              </a:ext>
            </a:extLst>
          </p:cNvPr>
          <p:cNvSpPr>
            <a:spLocks noGrp="1"/>
          </p:cNvSpPr>
          <p:nvPr>
            <p:ph type="body" sz="quarter" idx="115" hasCustomPrompt="1"/>
          </p:nvPr>
        </p:nvSpPr>
        <p:spPr>
          <a:xfrm>
            <a:off x="6955571" y="2150052"/>
            <a:ext cx="4622452" cy="457200"/>
          </a:xfrm>
        </p:spPr>
        <p:txBody>
          <a:bodyPr anchor="t">
            <a:noAutofit/>
          </a:bodyPr>
          <a:lstStyle>
            <a:lvl1pPr marL="0" indent="0" algn="l">
              <a:lnSpc>
                <a:spcPct val="120000"/>
              </a:lnSpc>
              <a:buNone/>
              <a:defRPr sz="1200" b="0" i="0" spc="0" baseline="0">
                <a:solidFill>
                  <a:schemeClr val="bg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a:t>
            </a:r>
            <a:r>
              <a:rPr lang="en-US"/>
              <a:t>.</a:t>
            </a:r>
          </a:p>
        </p:txBody>
      </p:sp>
      <p:sp>
        <p:nvSpPr>
          <p:cNvPr id="28" name="Text Placeholder 27">
            <a:extLst>
              <a:ext uri="{FF2B5EF4-FFF2-40B4-BE49-F238E27FC236}">
                <a16:creationId xmlns:a16="http://schemas.microsoft.com/office/drawing/2014/main" id="{0BAFB08D-AEF3-C772-5828-557FACA49B9D}"/>
              </a:ext>
            </a:extLst>
          </p:cNvPr>
          <p:cNvSpPr>
            <a:spLocks noGrp="1"/>
          </p:cNvSpPr>
          <p:nvPr>
            <p:ph type="body" sz="quarter" idx="15" hasCustomPrompt="1"/>
          </p:nvPr>
        </p:nvSpPr>
        <p:spPr>
          <a:xfrm>
            <a:off x="6955571" y="1879852"/>
            <a:ext cx="4622452" cy="173016"/>
          </a:xfrm>
        </p:spPr>
        <p:txBody>
          <a:bodyPr/>
          <a:lstStyle>
            <a:lvl1pPr marL="0" indent="0" algn="l" defTabSz="914377" rtl="0" eaLnBrk="1" latinLnBrk="0" hangingPunct="1">
              <a:lnSpc>
                <a:spcPct val="100000"/>
              </a:lnSpc>
              <a:spcBef>
                <a:spcPts val="0"/>
              </a:spcBef>
              <a:spcAft>
                <a:spcPts val="600"/>
              </a:spcAft>
              <a:buClr>
                <a:schemeClr val="tx1"/>
              </a:buClr>
              <a:buFont typeface="Arial" panose="020B0604020202020204" pitchFamily="34" charset="0"/>
              <a:buNone/>
              <a:tabLst/>
              <a:defRPr lang="en-US" sz="1000" b="1" i="0" kern="900" cap="all" spc="180" baseline="0" dirty="0">
                <a:solidFill>
                  <a:schemeClr val="bg2"/>
                </a:solidFill>
                <a:latin typeface="Gibson SemiBold" pitchFamily="2" charset="77"/>
                <a:ea typeface="+mn-ea"/>
                <a:cs typeface="+mn-cs"/>
              </a:defRPr>
            </a:lvl1pPr>
          </a:lstStyle>
          <a:p>
            <a:r>
              <a:rPr lang="en-US">
                <a:solidFill>
                  <a:schemeClr val="bg2"/>
                </a:solidFill>
              </a:rPr>
              <a:t>YEAR/MILESTONE</a:t>
            </a:r>
          </a:p>
        </p:txBody>
      </p:sp>
      <p:sp>
        <p:nvSpPr>
          <p:cNvPr id="29" name="Rectangle 28">
            <a:extLst>
              <a:ext uri="{FF2B5EF4-FFF2-40B4-BE49-F238E27FC236}">
                <a16:creationId xmlns:a16="http://schemas.microsoft.com/office/drawing/2014/main" id="{E3CE3B7D-E085-FF93-EA80-EF3BC43FD4AF}"/>
              </a:ext>
              <a:ext uri="{C183D7F6-B498-43B3-948B-1728B52AA6E4}">
                <adec:decorative xmlns:adec="http://schemas.microsoft.com/office/drawing/2017/decorative" val="1"/>
              </a:ext>
            </a:extLst>
          </p:cNvPr>
          <p:cNvSpPr>
            <a:spLocks noChangeAspect="1"/>
          </p:cNvSpPr>
          <p:nvPr userDrawn="1"/>
        </p:nvSpPr>
        <p:spPr>
          <a:xfrm>
            <a:off x="5676157" y="1879851"/>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Picture Placeholder 3">
            <a:extLst>
              <a:ext uri="{FF2B5EF4-FFF2-40B4-BE49-F238E27FC236}">
                <a16:creationId xmlns:a16="http://schemas.microsoft.com/office/drawing/2014/main" id="{EC426136-609E-5097-773D-1E6716DB0B25}"/>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5813317" y="2017011"/>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77" name="Title Placeholder 3">
            <a:extLst>
              <a:ext uri="{FF2B5EF4-FFF2-40B4-BE49-F238E27FC236}">
                <a16:creationId xmlns:a16="http://schemas.microsoft.com/office/drawing/2014/main" id="{FD699B45-E2FB-6A09-ACB4-99C54094EF07}"/>
              </a:ext>
            </a:extLst>
          </p:cNvPr>
          <p:cNvSpPr>
            <a:spLocks noGrp="1"/>
          </p:cNvSpPr>
          <p:nvPr>
            <p:ph type="title" hasCustomPrompt="1"/>
          </p:nvPr>
        </p:nvSpPr>
        <p:spPr>
          <a:xfrm>
            <a:off x="5676157" y="685800"/>
            <a:ext cx="5906243" cy="795454"/>
          </a:xfrm>
          <a:prstGeom prst="rect">
            <a:avLst/>
          </a:prstGeom>
        </p:spPr>
        <p:txBody>
          <a:bodyPr vert="horz" lIns="0" tIns="0" rIns="0" bIns="0" rtlCol="0" anchor="b" anchorCtr="0">
            <a:noAutofit/>
          </a:bodyPr>
          <a:lstStyle>
            <a:lvl1pPr algn="l">
              <a:defRPr>
                <a:solidFill>
                  <a:schemeClr val="bg2"/>
                </a:solidFill>
              </a:defRPr>
            </a:lvl1pPr>
          </a:lstStyle>
          <a:p>
            <a:r>
              <a:rPr lang="en-US"/>
              <a:t>Content Slide Title –</a:t>
            </a:r>
            <a:br>
              <a:rPr lang="en-US"/>
            </a:br>
            <a:r>
              <a:rPr lang="en-US"/>
              <a:t>Timeline with 4 Items</a:t>
            </a:r>
          </a:p>
        </p:txBody>
      </p:sp>
    </p:spTree>
    <p:extLst>
      <p:ext uri="{BB962C8B-B14F-4D97-AF65-F5344CB8AC3E}">
        <p14:creationId xmlns:p14="http://schemas.microsoft.com/office/powerpoint/2010/main" val="18577815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2 Across with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E375CC-6E4A-BD78-6304-CE306320DFA0}"/>
              </a:ext>
              <a:ext uri="{C183D7F6-B498-43B3-948B-1728B52AA6E4}">
                <adec:decorative xmlns:adec="http://schemas.microsoft.com/office/drawing/2017/decorative" val="1"/>
              </a:ext>
            </a:extLst>
          </p:cNvPr>
          <p:cNvSpPr/>
          <p:nvPr userDrawn="1"/>
        </p:nvSpPr>
        <p:spPr>
          <a:xfrm>
            <a:off x="0" y="2971800"/>
            <a:ext cx="12192000" cy="388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pic>
        <p:nvPicPr>
          <p:cNvPr id="13" name="Logo">
            <a:extLst>
              <a:ext uri="{FF2B5EF4-FFF2-40B4-BE49-F238E27FC236}">
                <a16:creationId xmlns:a16="http://schemas.microsoft.com/office/drawing/2014/main" id="{C6A8A3EE-1806-F5C2-9FFB-BF4C0DAAB43F}"/>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10" name="Text Placeholder 2">
            <a:extLst>
              <a:ext uri="{FF2B5EF4-FFF2-40B4-BE49-F238E27FC236}">
                <a16:creationId xmlns:a16="http://schemas.microsoft.com/office/drawing/2014/main" id="{FB7EEE60-7A06-BA92-4732-78317517FAF7}"/>
              </a:ext>
            </a:extLst>
          </p:cNvPr>
          <p:cNvSpPr>
            <a:spLocks noGrp="1"/>
          </p:cNvSpPr>
          <p:nvPr>
            <p:ph type="body" sz="quarter" idx="77" hasCustomPrompt="1"/>
          </p:nvPr>
        </p:nvSpPr>
        <p:spPr>
          <a:xfrm>
            <a:off x="6390848" y="4163768"/>
            <a:ext cx="5198168" cy="2008432"/>
          </a:xfrm>
        </p:spPr>
        <p:txBody>
          <a:bodyPr>
            <a:noAutofit/>
          </a:bodyPr>
          <a:lstStyle>
            <a:lvl1pPr marL="0" indent="0" algn="l">
              <a:lnSpc>
                <a:spcPct val="120000"/>
              </a:lnSpc>
              <a:spcBef>
                <a:spcPts val="0"/>
              </a:spcBef>
              <a:spcAft>
                <a:spcPts val="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amet consectetur adipiscing elit lorem ipsum dolor sit amet consectetur adipiscing elit</a:t>
            </a:r>
          </a:p>
          <a:p>
            <a:pPr lvl="0"/>
            <a:endParaRPr lang="en-US">
              <a:effectLst/>
            </a:endParaRPr>
          </a:p>
        </p:txBody>
      </p:sp>
      <p:sp>
        <p:nvSpPr>
          <p:cNvPr id="9" name="Text Placeholder 3">
            <a:extLst>
              <a:ext uri="{FF2B5EF4-FFF2-40B4-BE49-F238E27FC236}">
                <a16:creationId xmlns:a16="http://schemas.microsoft.com/office/drawing/2014/main" id="{E1035B19-13B4-80C6-0BFE-FA4688449215}"/>
              </a:ext>
            </a:extLst>
          </p:cNvPr>
          <p:cNvSpPr>
            <a:spLocks noGrp="1"/>
          </p:cNvSpPr>
          <p:nvPr>
            <p:ph type="body" sz="quarter" idx="76" hasCustomPrompt="1"/>
          </p:nvPr>
        </p:nvSpPr>
        <p:spPr>
          <a:xfrm>
            <a:off x="6371763" y="3442583"/>
            <a:ext cx="5198168" cy="576072"/>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8" name="Text Placeholder 2">
            <a:extLst>
              <a:ext uri="{FF2B5EF4-FFF2-40B4-BE49-F238E27FC236}">
                <a16:creationId xmlns:a16="http://schemas.microsoft.com/office/drawing/2014/main" id="{E1637BD1-CBB0-5961-C11D-0D3CF7F25379}"/>
              </a:ext>
            </a:extLst>
          </p:cNvPr>
          <p:cNvSpPr>
            <a:spLocks noGrp="1"/>
          </p:cNvSpPr>
          <p:nvPr>
            <p:ph type="body" sz="quarter" idx="12" hasCustomPrompt="1"/>
          </p:nvPr>
        </p:nvSpPr>
        <p:spPr>
          <a:xfrm>
            <a:off x="609600" y="4163768"/>
            <a:ext cx="5198168" cy="2008432"/>
          </a:xfrm>
        </p:spPr>
        <p:txBody>
          <a:bodyPr>
            <a:noAutofit/>
          </a:bodyPr>
          <a:lstStyle>
            <a:lvl1pPr marL="0" indent="0" algn="l">
              <a:lnSpc>
                <a:spcPct val="120000"/>
              </a:lnSpc>
              <a:spcBef>
                <a:spcPts val="0"/>
              </a:spcBef>
              <a:spcAft>
                <a:spcPts val="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4" name="Text Placeholder 3">
            <a:extLst>
              <a:ext uri="{FF2B5EF4-FFF2-40B4-BE49-F238E27FC236}">
                <a16:creationId xmlns:a16="http://schemas.microsoft.com/office/drawing/2014/main" id="{73193D02-C1EF-E68A-C9B2-50B4EBF6B3C0}"/>
              </a:ext>
            </a:extLst>
          </p:cNvPr>
          <p:cNvSpPr>
            <a:spLocks noGrp="1"/>
          </p:cNvSpPr>
          <p:nvPr>
            <p:ph type="body" sz="quarter" idx="75" hasCustomPrompt="1"/>
          </p:nvPr>
        </p:nvSpPr>
        <p:spPr>
          <a:xfrm>
            <a:off x="609600" y="3442583"/>
            <a:ext cx="5198168" cy="576072"/>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11" name="Text Placeholder 26">
            <a:extLst>
              <a:ext uri="{FF2B5EF4-FFF2-40B4-BE49-F238E27FC236}">
                <a16:creationId xmlns:a16="http://schemas.microsoft.com/office/drawing/2014/main" id="{2324532C-88A7-4DA5-7050-5E86E497D607}"/>
              </a:ext>
            </a:extLst>
          </p:cNvPr>
          <p:cNvSpPr>
            <a:spLocks noGrp="1"/>
          </p:cNvSpPr>
          <p:nvPr>
            <p:ph type="body" sz="quarter" idx="79" hasCustomPrompt="1"/>
          </p:nvPr>
        </p:nvSpPr>
        <p:spPr>
          <a:xfrm>
            <a:off x="609600" y="1737360"/>
            <a:ext cx="10972800" cy="1005840"/>
          </a:xfrm>
        </p:spPr>
        <p:txBody>
          <a:bodyPr anchor="t" anchorCtr="0"/>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12" name="Title Placeholder 3">
            <a:extLst>
              <a:ext uri="{FF2B5EF4-FFF2-40B4-BE49-F238E27FC236}">
                <a16:creationId xmlns:a16="http://schemas.microsoft.com/office/drawing/2014/main" id="{59C4FBF9-B2EE-594B-F487-044F8E403C00}"/>
              </a:ext>
            </a:extLst>
          </p:cNvPr>
          <p:cNvSpPr>
            <a:spLocks noGrp="1"/>
          </p:cNvSpPr>
          <p:nvPr>
            <p:ph type="title" hasCustomPrompt="1"/>
          </p:nvPr>
        </p:nvSpPr>
        <p:spPr>
          <a:xfrm>
            <a:off x="609600" y="1097280"/>
            <a:ext cx="10972800" cy="430887"/>
          </a:xfrm>
          <a:prstGeom prst="rect">
            <a:avLst/>
          </a:prstGeom>
        </p:spPr>
        <p:txBody>
          <a:bodyPr vert="horz" lIns="0" tIns="0" rIns="0" bIns="0" rtlCol="0" anchor="t" anchorCtr="0">
            <a:noAutofit/>
          </a:bodyPr>
          <a:lstStyle/>
          <a:p>
            <a:r>
              <a:rPr lang="en-US"/>
              <a:t>Content Slide Title – 2 Across with Intro</a:t>
            </a:r>
          </a:p>
        </p:txBody>
      </p:sp>
      <p:sp>
        <p:nvSpPr>
          <p:cNvPr id="6" name="Rectangle 5">
            <a:extLst>
              <a:ext uri="{FF2B5EF4-FFF2-40B4-BE49-F238E27FC236}">
                <a16:creationId xmlns:a16="http://schemas.microsoft.com/office/drawing/2014/main" id="{B9512FE4-53F1-B8EC-3154-ECE1D229A954}"/>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7F57425E-7C94-5424-8C3E-077595F87223}"/>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Tree>
    <p:extLst>
      <p:ext uri="{BB962C8B-B14F-4D97-AF65-F5344CB8AC3E}">
        <p14:creationId xmlns:p14="http://schemas.microsoft.com/office/powerpoint/2010/main" val="1339812066"/>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3 Across with Intr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501AF-802B-B2D0-6A7D-BE6CA241844D}"/>
              </a:ext>
              <a:ext uri="{C183D7F6-B498-43B3-948B-1728B52AA6E4}">
                <adec:decorative xmlns:adec="http://schemas.microsoft.com/office/drawing/2017/decorative" val="1"/>
              </a:ext>
            </a:extLst>
          </p:cNvPr>
          <p:cNvSpPr/>
          <p:nvPr userDrawn="1"/>
        </p:nvSpPr>
        <p:spPr>
          <a:xfrm>
            <a:off x="0" y="2971800"/>
            <a:ext cx="12192000" cy="388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pic>
        <p:nvPicPr>
          <p:cNvPr id="13" name="Logo">
            <a:extLst>
              <a:ext uri="{FF2B5EF4-FFF2-40B4-BE49-F238E27FC236}">
                <a16:creationId xmlns:a16="http://schemas.microsoft.com/office/drawing/2014/main" id="{C6A8A3EE-1806-F5C2-9FFB-BF4C0DAAB43F}"/>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9" name="Copyright">
            <a:extLst>
              <a:ext uri="{FF2B5EF4-FFF2-40B4-BE49-F238E27FC236}">
                <a16:creationId xmlns:a16="http://schemas.microsoft.com/office/drawing/2014/main" id="{845488BD-EE5A-6E80-B4B6-D9370FEEE7EB}"/>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44" name="Text Placeholder 2">
            <a:extLst>
              <a:ext uri="{FF2B5EF4-FFF2-40B4-BE49-F238E27FC236}">
                <a16:creationId xmlns:a16="http://schemas.microsoft.com/office/drawing/2014/main" id="{3CC7FB58-447D-5263-D174-3FEA6DE7EE99}"/>
              </a:ext>
            </a:extLst>
          </p:cNvPr>
          <p:cNvSpPr>
            <a:spLocks noGrp="1"/>
          </p:cNvSpPr>
          <p:nvPr>
            <p:ph type="body" sz="quarter" idx="87" hasCustomPrompt="1"/>
          </p:nvPr>
        </p:nvSpPr>
        <p:spPr>
          <a:xfrm>
            <a:off x="8289741" y="4163768"/>
            <a:ext cx="3291840" cy="1977436"/>
          </a:xfrm>
        </p:spPr>
        <p:txBody>
          <a:bodyPr>
            <a:noAutofit/>
          </a:bodyPr>
          <a:lstStyle>
            <a:lvl1pPr marL="0" indent="0" algn="l">
              <a:lnSpc>
                <a:spcPct val="120000"/>
              </a:lnSpc>
              <a:spcBef>
                <a:spcPts val="0"/>
              </a:spcBef>
              <a:spcAft>
                <a:spcPts val="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amet consectetur adipiscing elit lorem ipsum dolor sit amet consectetur adipiscing elit</a:t>
            </a:r>
          </a:p>
          <a:p>
            <a:pPr lvl="0"/>
            <a:endParaRPr lang="en-US">
              <a:effectLst/>
            </a:endParaRPr>
          </a:p>
        </p:txBody>
      </p:sp>
      <p:sp>
        <p:nvSpPr>
          <p:cNvPr id="38" name="Text Placeholder 3">
            <a:extLst>
              <a:ext uri="{FF2B5EF4-FFF2-40B4-BE49-F238E27FC236}">
                <a16:creationId xmlns:a16="http://schemas.microsoft.com/office/drawing/2014/main" id="{B29F4956-4628-7778-B0FE-D2DEA2CF8D65}"/>
              </a:ext>
            </a:extLst>
          </p:cNvPr>
          <p:cNvSpPr>
            <a:spLocks noGrp="1"/>
          </p:cNvSpPr>
          <p:nvPr>
            <p:ph type="body" sz="quarter" idx="83" hasCustomPrompt="1"/>
          </p:nvPr>
        </p:nvSpPr>
        <p:spPr>
          <a:xfrm>
            <a:off x="8289741" y="3442583"/>
            <a:ext cx="3291840" cy="576072"/>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#3</a:t>
            </a:r>
          </a:p>
        </p:txBody>
      </p:sp>
      <p:sp>
        <p:nvSpPr>
          <p:cNvPr id="43" name="Text Placeholder 2">
            <a:extLst>
              <a:ext uri="{FF2B5EF4-FFF2-40B4-BE49-F238E27FC236}">
                <a16:creationId xmlns:a16="http://schemas.microsoft.com/office/drawing/2014/main" id="{330D1AFB-0DA7-3C45-B40F-0700FB8DE318}"/>
              </a:ext>
            </a:extLst>
          </p:cNvPr>
          <p:cNvSpPr>
            <a:spLocks noGrp="1"/>
          </p:cNvSpPr>
          <p:nvPr>
            <p:ph type="body" sz="quarter" idx="86" hasCustomPrompt="1"/>
          </p:nvPr>
        </p:nvSpPr>
        <p:spPr>
          <a:xfrm>
            <a:off x="4462521" y="4163768"/>
            <a:ext cx="3291840" cy="1977436"/>
          </a:xfrm>
        </p:spPr>
        <p:txBody>
          <a:bodyPr>
            <a:noAutofit/>
          </a:bodyPr>
          <a:lstStyle>
            <a:lvl1pPr marL="0" indent="0" algn="l">
              <a:lnSpc>
                <a:spcPct val="120000"/>
              </a:lnSpc>
              <a:spcBef>
                <a:spcPts val="0"/>
              </a:spcBef>
              <a:spcAft>
                <a:spcPts val="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amet consectetur adipiscing elit lorem ipsum dolor sit amet consectetur adipiscing elit</a:t>
            </a:r>
          </a:p>
          <a:p>
            <a:pPr lvl="0"/>
            <a:endParaRPr lang="en-US">
              <a:effectLst/>
            </a:endParaRPr>
          </a:p>
        </p:txBody>
      </p:sp>
      <p:sp>
        <p:nvSpPr>
          <p:cNvPr id="40" name="Text Placeholder 3">
            <a:extLst>
              <a:ext uri="{FF2B5EF4-FFF2-40B4-BE49-F238E27FC236}">
                <a16:creationId xmlns:a16="http://schemas.microsoft.com/office/drawing/2014/main" id="{E2C70BEA-27DC-16D7-0D46-D43FEA49242F}"/>
              </a:ext>
            </a:extLst>
          </p:cNvPr>
          <p:cNvSpPr>
            <a:spLocks noGrp="1"/>
          </p:cNvSpPr>
          <p:nvPr>
            <p:ph type="body" sz="quarter" idx="85" hasCustomPrompt="1"/>
          </p:nvPr>
        </p:nvSpPr>
        <p:spPr>
          <a:xfrm>
            <a:off x="4462272" y="3442583"/>
            <a:ext cx="3291840" cy="576072"/>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#2</a:t>
            </a:r>
          </a:p>
        </p:txBody>
      </p:sp>
      <p:sp>
        <p:nvSpPr>
          <p:cNvPr id="41" name="Text Placeholder 2">
            <a:extLst>
              <a:ext uri="{FF2B5EF4-FFF2-40B4-BE49-F238E27FC236}">
                <a16:creationId xmlns:a16="http://schemas.microsoft.com/office/drawing/2014/main" id="{4EA75F52-4C1D-949F-A467-1504430241E4}"/>
              </a:ext>
            </a:extLst>
          </p:cNvPr>
          <p:cNvSpPr>
            <a:spLocks noGrp="1"/>
          </p:cNvSpPr>
          <p:nvPr>
            <p:ph type="body" sz="quarter" idx="12" hasCustomPrompt="1"/>
          </p:nvPr>
        </p:nvSpPr>
        <p:spPr>
          <a:xfrm>
            <a:off x="608781" y="4163768"/>
            <a:ext cx="3291840" cy="1977436"/>
          </a:xfrm>
        </p:spPr>
        <p:txBody>
          <a:bodyPr>
            <a:noAutofit/>
          </a:bodyPr>
          <a:lstStyle>
            <a:lvl1pPr marL="0" indent="0" algn="l">
              <a:lnSpc>
                <a:spcPct val="120000"/>
              </a:lnSpc>
              <a:spcBef>
                <a:spcPts val="0"/>
              </a:spcBef>
              <a:spcAft>
                <a:spcPts val="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7" name="Text Placeholder 3">
            <a:extLst>
              <a:ext uri="{FF2B5EF4-FFF2-40B4-BE49-F238E27FC236}">
                <a16:creationId xmlns:a16="http://schemas.microsoft.com/office/drawing/2014/main" id="{760802A1-3492-2B92-75C1-7C23FCD7F05F}"/>
              </a:ext>
            </a:extLst>
          </p:cNvPr>
          <p:cNvSpPr>
            <a:spLocks noGrp="1"/>
          </p:cNvSpPr>
          <p:nvPr>
            <p:ph type="body" sz="quarter" idx="69" hasCustomPrompt="1"/>
          </p:nvPr>
        </p:nvSpPr>
        <p:spPr>
          <a:xfrm>
            <a:off x="608781" y="3442583"/>
            <a:ext cx="3291840" cy="576072"/>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12" name="Text Placeholder 26">
            <a:extLst>
              <a:ext uri="{FF2B5EF4-FFF2-40B4-BE49-F238E27FC236}">
                <a16:creationId xmlns:a16="http://schemas.microsoft.com/office/drawing/2014/main" id="{DAD1EDB8-C13E-9C94-FEC4-1EFDC0D2B836}"/>
              </a:ext>
            </a:extLst>
          </p:cNvPr>
          <p:cNvSpPr>
            <a:spLocks noGrp="1"/>
          </p:cNvSpPr>
          <p:nvPr>
            <p:ph type="body" sz="quarter" idx="79" hasCustomPrompt="1"/>
          </p:nvPr>
        </p:nvSpPr>
        <p:spPr>
          <a:xfrm>
            <a:off x="608781" y="1737360"/>
            <a:ext cx="10972800" cy="1005840"/>
          </a:xfrm>
        </p:spPr>
        <p:txBody>
          <a:bodyPr anchor="t" anchorCtr="0"/>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15" name="Title Placeholder 3">
            <a:extLst>
              <a:ext uri="{FF2B5EF4-FFF2-40B4-BE49-F238E27FC236}">
                <a16:creationId xmlns:a16="http://schemas.microsoft.com/office/drawing/2014/main" id="{59D01CEA-954A-C78D-5D24-C4C329868956}"/>
              </a:ext>
            </a:extLst>
          </p:cNvPr>
          <p:cNvSpPr>
            <a:spLocks noGrp="1"/>
          </p:cNvSpPr>
          <p:nvPr>
            <p:ph type="title" hasCustomPrompt="1"/>
          </p:nvPr>
        </p:nvSpPr>
        <p:spPr>
          <a:xfrm>
            <a:off x="608781" y="1097280"/>
            <a:ext cx="10972800" cy="430887"/>
          </a:xfrm>
          <a:prstGeom prst="rect">
            <a:avLst/>
          </a:prstGeom>
        </p:spPr>
        <p:txBody>
          <a:bodyPr vert="horz" lIns="0" tIns="0" rIns="0" bIns="0" rtlCol="0" anchor="t" anchorCtr="0">
            <a:noAutofit/>
          </a:bodyPr>
          <a:lstStyle/>
          <a:p>
            <a:r>
              <a:rPr lang="en-US"/>
              <a:t>Content Slide Title – 3 Across with Intro</a:t>
            </a:r>
          </a:p>
        </p:txBody>
      </p:sp>
      <p:sp>
        <p:nvSpPr>
          <p:cNvPr id="2" name="Rectangle 1">
            <a:extLst>
              <a:ext uri="{FF2B5EF4-FFF2-40B4-BE49-F238E27FC236}">
                <a16:creationId xmlns:a16="http://schemas.microsoft.com/office/drawing/2014/main" id="{01B804D2-767E-4CDD-925D-AA6F4595AA49}"/>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437793"/>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4 Across with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E375CC-6E4A-BD78-6304-CE306320DFA0}"/>
              </a:ext>
              <a:ext uri="{C183D7F6-B498-43B3-948B-1728B52AA6E4}">
                <adec:decorative xmlns:adec="http://schemas.microsoft.com/office/drawing/2017/decorative" val="1"/>
              </a:ext>
            </a:extLst>
          </p:cNvPr>
          <p:cNvSpPr/>
          <p:nvPr userDrawn="1"/>
        </p:nvSpPr>
        <p:spPr>
          <a:xfrm>
            <a:off x="0" y="2971800"/>
            <a:ext cx="12192000" cy="388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pic>
        <p:nvPicPr>
          <p:cNvPr id="13" name="Logo">
            <a:extLst>
              <a:ext uri="{FF2B5EF4-FFF2-40B4-BE49-F238E27FC236}">
                <a16:creationId xmlns:a16="http://schemas.microsoft.com/office/drawing/2014/main" id="{C6A8A3EE-1806-F5C2-9FFB-BF4C0DAAB43F}"/>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48" name="Copyright">
            <a:extLst>
              <a:ext uri="{FF2B5EF4-FFF2-40B4-BE49-F238E27FC236}">
                <a16:creationId xmlns:a16="http://schemas.microsoft.com/office/drawing/2014/main" id="{911A53AA-A376-EE74-71CF-EA90AB5EF617}"/>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45" name="Text Placeholder 2">
            <a:extLst>
              <a:ext uri="{FF2B5EF4-FFF2-40B4-BE49-F238E27FC236}">
                <a16:creationId xmlns:a16="http://schemas.microsoft.com/office/drawing/2014/main" id="{D8D66152-4EF4-4D9A-EE1F-0270252DD1C3}"/>
              </a:ext>
            </a:extLst>
          </p:cNvPr>
          <p:cNvSpPr>
            <a:spLocks noGrp="1"/>
          </p:cNvSpPr>
          <p:nvPr>
            <p:ph type="body" sz="quarter" idx="88" hasCustomPrompt="1"/>
          </p:nvPr>
        </p:nvSpPr>
        <p:spPr>
          <a:xfrm>
            <a:off x="9279773" y="4158776"/>
            <a:ext cx="2302625" cy="2013424"/>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36" name="Text Placeholder 3">
            <a:extLst>
              <a:ext uri="{FF2B5EF4-FFF2-40B4-BE49-F238E27FC236}">
                <a16:creationId xmlns:a16="http://schemas.microsoft.com/office/drawing/2014/main" id="{978A3885-01E4-7E7D-F75A-AF97EFABF2DD}"/>
              </a:ext>
            </a:extLst>
          </p:cNvPr>
          <p:cNvSpPr>
            <a:spLocks noGrp="1"/>
          </p:cNvSpPr>
          <p:nvPr>
            <p:ph type="body" sz="quarter" idx="81" hasCustomPrompt="1"/>
          </p:nvPr>
        </p:nvSpPr>
        <p:spPr>
          <a:xfrm>
            <a:off x="9279773" y="3436400"/>
            <a:ext cx="2302625" cy="577797"/>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#4</a:t>
            </a:r>
          </a:p>
        </p:txBody>
      </p:sp>
      <p:sp>
        <p:nvSpPr>
          <p:cNvPr id="44" name="Text Placeholder 2">
            <a:extLst>
              <a:ext uri="{FF2B5EF4-FFF2-40B4-BE49-F238E27FC236}">
                <a16:creationId xmlns:a16="http://schemas.microsoft.com/office/drawing/2014/main" id="{3CC7FB58-447D-5263-D174-3FEA6DE7EE99}"/>
              </a:ext>
            </a:extLst>
          </p:cNvPr>
          <p:cNvSpPr>
            <a:spLocks noGrp="1"/>
          </p:cNvSpPr>
          <p:nvPr>
            <p:ph type="body" sz="quarter" idx="87" hasCustomPrompt="1"/>
          </p:nvPr>
        </p:nvSpPr>
        <p:spPr>
          <a:xfrm>
            <a:off x="6386954" y="4158776"/>
            <a:ext cx="2302625" cy="2013424"/>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amet consectetur adipiscing elit lorem ipsum dolor sit amet consectetur adipiscing elit</a:t>
            </a:r>
          </a:p>
          <a:p>
            <a:pPr lvl="0"/>
            <a:endParaRPr lang="en-US">
              <a:effectLst/>
            </a:endParaRPr>
          </a:p>
        </p:txBody>
      </p:sp>
      <p:sp>
        <p:nvSpPr>
          <p:cNvPr id="38" name="Text Placeholder 3">
            <a:extLst>
              <a:ext uri="{FF2B5EF4-FFF2-40B4-BE49-F238E27FC236}">
                <a16:creationId xmlns:a16="http://schemas.microsoft.com/office/drawing/2014/main" id="{B29F4956-4628-7778-B0FE-D2DEA2CF8D65}"/>
              </a:ext>
            </a:extLst>
          </p:cNvPr>
          <p:cNvSpPr>
            <a:spLocks noGrp="1"/>
          </p:cNvSpPr>
          <p:nvPr>
            <p:ph type="body" sz="quarter" idx="83" hasCustomPrompt="1"/>
          </p:nvPr>
        </p:nvSpPr>
        <p:spPr>
          <a:xfrm>
            <a:off x="6389715" y="3436400"/>
            <a:ext cx="2302625" cy="577797"/>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#3</a:t>
            </a:r>
          </a:p>
        </p:txBody>
      </p:sp>
      <p:sp>
        <p:nvSpPr>
          <p:cNvPr id="43" name="Text Placeholder 2">
            <a:extLst>
              <a:ext uri="{FF2B5EF4-FFF2-40B4-BE49-F238E27FC236}">
                <a16:creationId xmlns:a16="http://schemas.microsoft.com/office/drawing/2014/main" id="{330D1AFB-0DA7-3C45-B40F-0700FB8DE318}"/>
              </a:ext>
            </a:extLst>
          </p:cNvPr>
          <p:cNvSpPr>
            <a:spLocks noGrp="1"/>
          </p:cNvSpPr>
          <p:nvPr>
            <p:ph type="body" sz="quarter" idx="86" hasCustomPrompt="1"/>
          </p:nvPr>
        </p:nvSpPr>
        <p:spPr>
          <a:xfrm>
            <a:off x="3499656" y="4158776"/>
            <a:ext cx="2302625" cy="2013424"/>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40" name="Text Placeholder 3">
            <a:extLst>
              <a:ext uri="{FF2B5EF4-FFF2-40B4-BE49-F238E27FC236}">
                <a16:creationId xmlns:a16="http://schemas.microsoft.com/office/drawing/2014/main" id="{E2C70BEA-27DC-16D7-0D46-D43FEA49242F}"/>
              </a:ext>
            </a:extLst>
          </p:cNvPr>
          <p:cNvSpPr>
            <a:spLocks noGrp="1"/>
          </p:cNvSpPr>
          <p:nvPr>
            <p:ph type="body" sz="quarter" idx="85" hasCustomPrompt="1"/>
          </p:nvPr>
        </p:nvSpPr>
        <p:spPr>
          <a:xfrm>
            <a:off x="3499657" y="3436400"/>
            <a:ext cx="2302625" cy="577797"/>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#2</a:t>
            </a:r>
          </a:p>
        </p:txBody>
      </p:sp>
      <p:sp>
        <p:nvSpPr>
          <p:cNvPr id="41" name="Text Placeholder 2">
            <a:extLst>
              <a:ext uri="{FF2B5EF4-FFF2-40B4-BE49-F238E27FC236}">
                <a16:creationId xmlns:a16="http://schemas.microsoft.com/office/drawing/2014/main" id="{4EA75F52-4C1D-949F-A467-1504430241E4}"/>
              </a:ext>
            </a:extLst>
          </p:cNvPr>
          <p:cNvSpPr>
            <a:spLocks noGrp="1"/>
          </p:cNvSpPr>
          <p:nvPr>
            <p:ph type="body" sz="quarter" idx="12" hasCustomPrompt="1"/>
          </p:nvPr>
        </p:nvSpPr>
        <p:spPr>
          <a:xfrm>
            <a:off x="609600" y="4158776"/>
            <a:ext cx="2302625" cy="2013424"/>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endParaRPr lang="en-US">
              <a:effectLst/>
            </a:endParaRPr>
          </a:p>
          <a:p>
            <a:pPr lvl="0"/>
            <a:endParaRPr lang="en-US">
              <a:effectLst/>
            </a:endParaRPr>
          </a:p>
        </p:txBody>
      </p:sp>
      <p:sp>
        <p:nvSpPr>
          <p:cNvPr id="7" name="Text Placeholder 3">
            <a:extLst>
              <a:ext uri="{FF2B5EF4-FFF2-40B4-BE49-F238E27FC236}">
                <a16:creationId xmlns:a16="http://schemas.microsoft.com/office/drawing/2014/main" id="{760802A1-3492-2B92-75C1-7C23FCD7F05F}"/>
              </a:ext>
            </a:extLst>
          </p:cNvPr>
          <p:cNvSpPr>
            <a:spLocks noGrp="1"/>
          </p:cNvSpPr>
          <p:nvPr>
            <p:ph type="body" sz="quarter" idx="69" hasCustomPrompt="1"/>
          </p:nvPr>
        </p:nvSpPr>
        <p:spPr>
          <a:xfrm>
            <a:off x="609600" y="3436400"/>
            <a:ext cx="2302625" cy="577797"/>
          </a:xfrm>
        </p:spPr>
        <p:txBody>
          <a:bodyPr wrap="square" lIns="0" tIns="0" rIns="0" bIns="0" anchor="b">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stStyle>
          <a:p>
            <a:pPr lvl="0"/>
            <a:r>
              <a:rPr lang="en-US" err="1"/>
              <a:t>Subheader</a:t>
            </a:r>
            <a:r>
              <a:rPr lang="en-US"/>
              <a:t> #1</a:t>
            </a:r>
          </a:p>
        </p:txBody>
      </p:sp>
      <p:sp>
        <p:nvSpPr>
          <p:cNvPr id="12" name="Text Placeholder 26">
            <a:extLst>
              <a:ext uri="{FF2B5EF4-FFF2-40B4-BE49-F238E27FC236}">
                <a16:creationId xmlns:a16="http://schemas.microsoft.com/office/drawing/2014/main" id="{DAD1EDB8-C13E-9C94-FEC4-1EFDC0D2B836}"/>
              </a:ext>
            </a:extLst>
          </p:cNvPr>
          <p:cNvSpPr>
            <a:spLocks noGrp="1"/>
          </p:cNvSpPr>
          <p:nvPr>
            <p:ph type="body" sz="quarter" idx="79" hasCustomPrompt="1"/>
          </p:nvPr>
        </p:nvSpPr>
        <p:spPr>
          <a:xfrm>
            <a:off x="609600" y="1737360"/>
            <a:ext cx="10972800" cy="1005840"/>
          </a:xfrm>
        </p:spPr>
        <p:txBody>
          <a:bodyPr anchor="t" anchorCtr="0"/>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15" name="Title Placeholder 3">
            <a:extLst>
              <a:ext uri="{FF2B5EF4-FFF2-40B4-BE49-F238E27FC236}">
                <a16:creationId xmlns:a16="http://schemas.microsoft.com/office/drawing/2014/main" id="{59D01CEA-954A-C78D-5D24-C4C329868956}"/>
              </a:ext>
            </a:extLst>
          </p:cNvPr>
          <p:cNvSpPr>
            <a:spLocks noGrp="1"/>
          </p:cNvSpPr>
          <p:nvPr>
            <p:ph type="title" hasCustomPrompt="1"/>
          </p:nvPr>
        </p:nvSpPr>
        <p:spPr>
          <a:xfrm>
            <a:off x="609600" y="1097280"/>
            <a:ext cx="10972800" cy="430887"/>
          </a:xfrm>
          <a:prstGeom prst="rect">
            <a:avLst/>
          </a:prstGeom>
        </p:spPr>
        <p:txBody>
          <a:bodyPr vert="horz" lIns="0" tIns="0" rIns="0" bIns="0" rtlCol="0" anchor="t" anchorCtr="0">
            <a:noAutofit/>
          </a:bodyPr>
          <a:lstStyle/>
          <a:p>
            <a:r>
              <a:rPr lang="en-US"/>
              <a:t>Content Slide Title – 4 Across with Intro</a:t>
            </a:r>
          </a:p>
        </p:txBody>
      </p:sp>
      <p:sp>
        <p:nvSpPr>
          <p:cNvPr id="2" name="Rectangle 1">
            <a:extLst>
              <a:ext uri="{FF2B5EF4-FFF2-40B4-BE49-F238E27FC236}">
                <a16:creationId xmlns:a16="http://schemas.microsoft.com/office/drawing/2014/main" id="{1AF28407-8EB6-732C-78FF-4A7263BF61A4}"/>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712826"/>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8 Across">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0F2C1E2-5C6D-8D6E-1E66-BF619620AA85}"/>
              </a:ext>
              <a:ext uri="{C183D7F6-B498-43B3-948B-1728B52AA6E4}">
                <adec:decorative xmlns:adec="http://schemas.microsoft.com/office/drawing/2017/decorative" val="1"/>
              </a:ext>
            </a:extLst>
          </p:cNvPr>
          <p:cNvSpPr/>
          <p:nvPr userDrawn="1"/>
        </p:nvSpPr>
        <p:spPr>
          <a:xfrm>
            <a:off x="0" y="2194560"/>
            <a:ext cx="12192000" cy="4663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a:p>
        </p:txBody>
      </p:sp>
      <p:pic>
        <p:nvPicPr>
          <p:cNvPr id="41" name="Logo">
            <a:extLst>
              <a:ext uri="{FF2B5EF4-FFF2-40B4-BE49-F238E27FC236}">
                <a16:creationId xmlns:a16="http://schemas.microsoft.com/office/drawing/2014/main" id="{EDBB1E53-6F41-89A4-0533-C7425C482DDE}"/>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40" name="Copyright">
            <a:extLst>
              <a:ext uri="{FF2B5EF4-FFF2-40B4-BE49-F238E27FC236}">
                <a16:creationId xmlns:a16="http://schemas.microsoft.com/office/drawing/2014/main" id="{F63063DE-6FD9-4CD9-2851-C1F12A7FBE6B}"/>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28" name="Text Placeholder 2">
            <a:extLst>
              <a:ext uri="{FF2B5EF4-FFF2-40B4-BE49-F238E27FC236}">
                <a16:creationId xmlns:a16="http://schemas.microsoft.com/office/drawing/2014/main" id="{45906B07-BD93-6E22-B8ED-66EEE34AFA9D}"/>
              </a:ext>
            </a:extLst>
          </p:cNvPr>
          <p:cNvSpPr>
            <a:spLocks noGrp="1"/>
          </p:cNvSpPr>
          <p:nvPr>
            <p:ph type="body" sz="quarter" idx="88" hasCustomPrompt="1"/>
          </p:nvPr>
        </p:nvSpPr>
        <p:spPr>
          <a:xfrm>
            <a:off x="9258335" y="5300326"/>
            <a:ext cx="2324065" cy="871874"/>
          </a:xfrm>
        </p:spPr>
        <p:txBody>
          <a:bodyPr anchor="t" anchorCtr="0">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27" name="Text Placeholder 1">
            <a:extLst>
              <a:ext uri="{FF2B5EF4-FFF2-40B4-BE49-F238E27FC236}">
                <a16:creationId xmlns:a16="http://schemas.microsoft.com/office/drawing/2014/main" id="{B35FEE91-AC9B-25A0-C605-A65879E6AFC3}"/>
              </a:ext>
            </a:extLst>
          </p:cNvPr>
          <p:cNvSpPr>
            <a:spLocks noGrp="1"/>
          </p:cNvSpPr>
          <p:nvPr>
            <p:ph type="body" sz="quarter" idx="87" hasCustomPrompt="1"/>
          </p:nvPr>
        </p:nvSpPr>
        <p:spPr>
          <a:xfrm>
            <a:off x="9258335" y="4614527"/>
            <a:ext cx="2324065" cy="551342"/>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#8</a:t>
            </a:r>
          </a:p>
        </p:txBody>
      </p:sp>
      <p:sp>
        <p:nvSpPr>
          <p:cNvPr id="26" name="Text Placeholder 2">
            <a:extLst>
              <a:ext uri="{FF2B5EF4-FFF2-40B4-BE49-F238E27FC236}">
                <a16:creationId xmlns:a16="http://schemas.microsoft.com/office/drawing/2014/main" id="{92DF33A3-A8E0-1B35-B242-C79E27F9FAA6}"/>
              </a:ext>
            </a:extLst>
          </p:cNvPr>
          <p:cNvSpPr>
            <a:spLocks noGrp="1"/>
          </p:cNvSpPr>
          <p:nvPr>
            <p:ph type="body" sz="quarter" idx="84" hasCustomPrompt="1"/>
          </p:nvPr>
        </p:nvSpPr>
        <p:spPr>
          <a:xfrm>
            <a:off x="6375424" y="5300326"/>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25" name="Text Placeholder 1">
            <a:extLst>
              <a:ext uri="{FF2B5EF4-FFF2-40B4-BE49-F238E27FC236}">
                <a16:creationId xmlns:a16="http://schemas.microsoft.com/office/drawing/2014/main" id="{02FD8049-1DAA-4DB0-F836-234825C1C3EB}"/>
              </a:ext>
            </a:extLst>
          </p:cNvPr>
          <p:cNvSpPr>
            <a:spLocks noGrp="1"/>
          </p:cNvSpPr>
          <p:nvPr>
            <p:ph type="body" sz="quarter" idx="83" hasCustomPrompt="1"/>
          </p:nvPr>
        </p:nvSpPr>
        <p:spPr>
          <a:xfrm>
            <a:off x="6375424" y="4614527"/>
            <a:ext cx="2324065" cy="551342"/>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#7</a:t>
            </a:r>
          </a:p>
        </p:txBody>
      </p:sp>
      <p:sp>
        <p:nvSpPr>
          <p:cNvPr id="24" name="Text Placeholder 2">
            <a:extLst>
              <a:ext uri="{FF2B5EF4-FFF2-40B4-BE49-F238E27FC236}">
                <a16:creationId xmlns:a16="http://schemas.microsoft.com/office/drawing/2014/main" id="{DE61401C-BB81-00C9-7E97-2F00662ABAA5}"/>
              </a:ext>
            </a:extLst>
          </p:cNvPr>
          <p:cNvSpPr>
            <a:spLocks noGrp="1"/>
          </p:cNvSpPr>
          <p:nvPr>
            <p:ph type="body" sz="quarter" idx="80" hasCustomPrompt="1"/>
          </p:nvPr>
        </p:nvSpPr>
        <p:spPr>
          <a:xfrm>
            <a:off x="3460427" y="5300326"/>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23" name="Text Placeholder 1">
            <a:extLst>
              <a:ext uri="{FF2B5EF4-FFF2-40B4-BE49-F238E27FC236}">
                <a16:creationId xmlns:a16="http://schemas.microsoft.com/office/drawing/2014/main" id="{302CEA3F-080E-048D-CE30-FE92E69F4545}"/>
              </a:ext>
            </a:extLst>
          </p:cNvPr>
          <p:cNvSpPr>
            <a:spLocks noGrp="1"/>
          </p:cNvSpPr>
          <p:nvPr>
            <p:ph type="body" sz="quarter" idx="79" hasCustomPrompt="1"/>
          </p:nvPr>
        </p:nvSpPr>
        <p:spPr>
          <a:xfrm>
            <a:off x="3460427" y="4614527"/>
            <a:ext cx="2324065" cy="551342"/>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#6</a:t>
            </a:r>
          </a:p>
        </p:txBody>
      </p:sp>
      <p:sp>
        <p:nvSpPr>
          <p:cNvPr id="22" name="Text Placeholder 2">
            <a:extLst>
              <a:ext uri="{FF2B5EF4-FFF2-40B4-BE49-F238E27FC236}">
                <a16:creationId xmlns:a16="http://schemas.microsoft.com/office/drawing/2014/main" id="{C2398B50-ED59-3520-0959-753F63818256}"/>
              </a:ext>
            </a:extLst>
          </p:cNvPr>
          <p:cNvSpPr>
            <a:spLocks noGrp="1"/>
          </p:cNvSpPr>
          <p:nvPr>
            <p:ph type="body" sz="quarter" idx="76" hasCustomPrompt="1"/>
          </p:nvPr>
        </p:nvSpPr>
        <p:spPr>
          <a:xfrm>
            <a:off x="609600" y="5300326"/>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21" name="Text Placeholder 1">
            <a:extLst>
              <a:ext uri="{FF2B5EF4-FFF2-40B4-BE49-F238E27FC236}">
                <a16:creationId xmlns:a16="http://schemas.microsoft.com/office/drawing/2014/main" id="{41F90BD6-5477-5268-4099-9D080B87F5E2}"/>
              </a:ext>
            </a:extLst>
          </p:cNvPr>
          <p:cNvSpPr>
            <a:spLocks noGrp="1"/>
          </p:cNvSpPr>
          <p:nvPr>
            <p:ph type="body" sz="quarter" idx="75" hasCustomPrompt="1"/>
          </p:nvPr>
        </p:nvSpPr>
        <p:spPr>
          <a:xfrm>
            <a:off x="609600" y="4614527"/>
            <a:ext cx="2324065" cy="551342"/>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#5</a:t>
            </a:r>
          </a:p>
        </p:txBody>
      </p:sp>
      <p:sp>
        <p:nvSpPr>
          <p:cNvPr id="36" name="Text Placeholder 2">
            <a:extLst>
              <a:ext uri="{FF2B5EF4-FFF2-40B4-BE49-F238E27FC236}">
                <a16:creationId xmlns:a16="http://schemas.microsoft.com/office/drawing/2014/main" id="{8B0EDF6A-A0BE-36F5-B64E-881AAF723363}"/>
              </a:ext>
            </a:extLst>
          </p:cNvPr>
          <p:cNvSpPr>
            <a:spLocks noGrp="1"/>
          </p:cNvSpPr>
          <p:nvPr>
            <p:ph type="body" sz="quarter" idx="104" hasCustomPrompt="1"/>
          </p:nvPr>
        </p:nvSpPr>
        <p:spPr>
          <a:xfrm>
            <a:off x="9258335" y="3355368"/>
            <a:ext cx="2324065" cy="871874"/>
          </a:xfrm>
        </p:spPr>
        <p:txBody>
          <a:bodyPr anchor="t" anchorCtr="0">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35" name="Text Placeholder 1">
            <a:extLst>
              <a:ext uri="{FF2B5EF4-FFF2-40B4-BE49-F238E27FC236}">
                <a16:creationId xmlns:a16="http://schemas.microsoft.com/office/drawing/2014/main" id="{4BA66EA2-946B-90FF-1D2E-7CCECF1B8637}"/>
              </a:ext>
            </a:extLst>
          </p:cNvPr>
          <p:cNvSpPr>
            <a:spLocks noGrp="1"/>
          </p:cNvSpPr>
          <p:nvPr>
            <p:ph type="body" sz="quarter" idx="103" hasCustomPrompt="1"/>
          </p:nvPr>
        </p:nvSpPr>
        <p:spPr>
          <a:xfrm>
            <a:off x="9258335" y="2658281"/>
            <a:ext cx="2324065" cy="550783"/>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#4</a:t>
            </a:r>
          </a:p>
        </p:txBody>
      </p:sp>
      <p:sp>
        <p:nvSpPr>
          <p:cNvPr id="34" name="Text Placeholder 2">
            <a:extLst>
              <a:ext uri="{FF2B5EF4-FFF2-40B4-BE49-F238E27FC236}">
                <a16:creationId xmlns:a16="http://schemas.microsoft.com/office/drawing/2014/main" id="{4B3C70EC-B45B-BFE7-9F0D-5B2984993C48}"/>
              </a:ext>
            </a:extLst>
          </p:cNvPr>
          <p:cNvSpPr>
            <a:spLocks noGrp="1"/>
          </p:cNvSpPr>
          <p:nvPr>
            <p:ph type="body" sz="quarter" idx="102" hasCustomPrompt="1"/>
          </p:nvPr>
        </p:nvSpPr>
        <p:spPr>
          <a:xfrm>
            <a:off x="6375424" y="3355368"/>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33" name="Text Placeholder 1">
            <a:extLst>
              <a:ext uri="{FF2B5EF4-FFF2-40B4-BE49-F238E27FC236}">
                <a16:creationId xmlns:a16="http://schemas.microsoft.com/office/drawing/2014/main" id="{A78A1591-15CA-6CC1-A947-ECFF5BAA1FE8}"/>
              </a:ext>
            </a:extLst>
          </p:cNvPr>
          <p:cNvSpPr>
            <a:spLocks noGrp="1"/>
          </p:cNvSpPr>
          <p:nvPr>
            <p:ph type="body" sz="quarter" idx="101" hasCustomPrompt="1"/>
          </p:nvPr>
        </p:nvSpPr>
        <p:spPr>
          <a:xfrm>
            <a:off x="6375424" y="2658281"/>
            <a:ext cx="2324065" cy="550783"/>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#3</a:t>
            </a:r>
          </a:p>
        </p:txBody>
      </p:sp>
      <p:sp>
        <p:nvSpPr>
          <p:cNvPr id="32" name="Text Placeholder 2">
            <a:extLst>
              <a:ext uri="{FF2B5EF4-FFF2-40B4-BE49-F238E27FC236}">
                <a16:creationId xmlns:a16="http://schemas.microsoft.com/office/drawing/2014/main" id="{93B15A55-616A-6DFB-D0D0-A875C56C8716}"/>
              </a:ext>
            </a:extLst>
          </p:cNvPr>
          <p:cNvSpPr>
            <a:spLocks noGrp="1"/>
          </p:cNvSpPr>
          <p:nvPr>
            <p:ph type="body" sz="quarter" idx="100" hasCustomPrompt="1"/>
          </p:nvPr>
        </p:nvSpPr>
        <p:spPr>
          <a:xfrm>
            <a:off x="3460427" y="3355368"/>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31" name="Text Placeholder 1">
            <a:extLst>
              <a:ext uri="{FF2B5EF4-FFF2-40B4-BE49-F238E27FC236}">
                <a16:creationId xmlns:a16="http://schemas.microsoft.com/office/drawing/2014/main" id="{A0290613-848B-474D-7767-32FA2EBB8B7B}"/>
              </a:ext>
            </a:extLst>
          </p:cNvPr>
          <p:cNvSpPr>
            <a:spLocks noGrp="1"/>
          </p:cNvSpPr>
          <p:nvPr>
            <p:ph type="body" sz="quarter" idx="91" hasCustomPrompt="1"/>
          </p:nvPr>
        </p:nvSpPr>
        <p:spPr>
          <a:xfrm>
            <a:off x="3460427" y="2658281"/>
            <a:ext cx="2324065" cy="550783"/>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#2</a:t>
            </a:r>
          </a:p>
        </p:txBody>
      </p:sp>
      <p:sp>
        <p:nvSpPr>
          <p:cNvPr id="30" name="Text Placeholder 2">
            <a:extLst>
              <a:ext uri="{FF2B5EF4-FFF2-40B4-BE49-F238E27FC236}">
                <a16:creationId xmlns:a16="http://schemas.microsoft.com/office/drawing/2014/main" id="{12FC1A14-5E61-2B9F-074D-CF5753A2F1F7}"/>
              </a:ext>
            </a:extLst>
          </p:cNvPr>
          <p:cNvSpPr>
            <a:spLocks noGrp="1"/>
          </p:cNvSpPr>
          <p:nvPr>
            <p:ph type="body" sz="quarter" idx="90" hasCustomPrompt="1"/>
          </p:nvPr>
        </p:nvSpPr>
        <p:spPr>
          <a:xfrm>
            <a:off x="609600" y="3355368"/>
            <a:ext cx="2324065" cy="871874"/>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 consectetur adipiscing elit, sed do</a:t>
            </a:r>
          </a:p>
        </p:txBody>
      </p:sp>
      <p:sp>
        <p:nvSpPr>
          <p:cNvPr id="29" name="Text Placeholder 1">
            <a:extLst>
              <a:ext uri="{FF2B5EF4-FFF2-40B4-BE49-F238E27FC236}">
                <a16:creationId xmlns:a16="http://schemas.microsoft.com/office/drawing/2014/main" id="{19DB0323-0EF8-3C60-2BA2-1FDD48B9F237}"/>
              </a:ext>
            </a:extLst>
          </p:cNvPr>
          <p:cNvSpPr>
            <a:spLocks noGrp="1"/>
          </p:cNvSpPr>
          <p:nvPr>
            <p:ph type="body" sz="quarter" idx="89" hasCustomPrompt="1"/>
          </p:nvPr>
        </p:nvSpPr>
        <p:spPr>
          <a:xfrm>
            <a:off x="609600" y="2658281"/>
            <a:ext cx="2324065" cy="550783"/>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#1</a:t>
            </a:r>
          </a:p>
        </p:txBody>
      </p:sp>
      <p:sp>
        <p:nvSpPr>
          <p:cNvPr id="2" name="Title Placeholder 3">
            <a:extLst>
              <a:ext uri="{FF2B5EF4-FFF2-40B4-BE49-F238E27FC236}">
                <a16:creationId xmlns:a16="http://schemas.microsoft.com/office/drawing/2014/main" id="{7DFF2072-B6FE-5EEB-D7A2-F9336A1B666B}"/>
              </a:ext>
            </a:extLst>
          </p:cNvPr>
          <p:cNvSpPr>
            <a:spLocks noGrp="1"/>
          </p:cNvSpPr>
          <p:nvPr>
            <p:ph type="title" hasCustomPrompt="1"/>
          </p:nvPr>
        </p:nvSpPr>
        <p:spPr>
          <a:xfrm>
            <a:off x="609600" y="1097280"/>
            <a:ext cx="10972800" cy="430887"/>
          </a:xfrm>
          <a:prstGeom prst="rect">
            <a:avLst/>
          </a:prstGeom>
        </p:spPr>
        <p:txBody>
          <a:bodyPr vert="horz" lIns="0" tIns="0" rIns="0" bIns="0" rtlCol="0" anchor="t" anchorCtr="0">
            <a:noAutofit/>
          </a:bodyPr>
          <a:lstStyle>
            <a:lvl1pPr>
              <a:spcAft>
                <a:spcPts val="0"/>
              </a:spcAft>
              <a:defRPr/>
            </a:lvl1pPr>
          </a:lstStyle>
          <a:p>
            <a:r>
              <a:rPr lang="en-US"/>
              <a:t>Content Slide Title – 4 by 2 Across</a:t>
            </a:r>
          </a:p>
        </p:txBody>
      </p:sp>
      <p:sp>
        <p:nvSpPr>
          <p:cNvPr id="38" name="Rectangle 37">
            <a:extLst>
              <a:ext uri="{FF2B5EF4-FFF2-40B4-BE49-F238E27FC236}">
                <a16:creationId xmlns:a16="http://schemas.microsoft.com/office/drawing/2014/main" id="{8927682E-5783-B0B1-09DE-34D674CA063B}"/>
              </a:ext>
              <a:ext uri="{C183D7F6-B498-43B3-948B-1728B52AA6E4}">
                <adec:decorative xmlns:adec="http://schemas.microsoft.com/office/drawing/2017/decorative" val="1"/>
              </a:ext>
            </a:extLst>
          </p:cNvPr>
          <p:cNvSpPr/>
          <p:nvPr userDrawn="1"/>
        </p:nvSpPr>
        <p:spPr>
          <a:xfrm>
            <a:off x="609600" y="685800"/>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709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mall Im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7F5B9358-8F11-8429-17CD-62A89E287B01}"/>
              </a:ext>
            </a:extLst>
          </p:cNvPr>
          <p:cNvSpPr/>
          <p:nvPr userDrawn="1"/>
        </p:nvSpPr>
        <p:spPr>
          <a:xfrm flipV="1">
            <a:off x="0" y="-2"/>
            <a:ext cx="12192000" cy="6857999"/>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latin typeface="Gibson" panose="02000000000000000000" pitchFamily="2" charset="77"/>
            </a:endParaRPr>
          </a:p>
        </p:txBody>
      </p:sp>
      <p:sp>
        <p:nvSpPr>
          <p:cNvPr id="24" name="Background">
            <a:extLst>
              <a:ext uri="{C183D7F6-B498-43B3-948B-1728B52AA6E4}">
                <adec:decorative xmlns:adec="http://schemas.microsoft.com/office/drawing/2017/decorative" val="1"/>
              </a:ext>
            </a:extLst>
          </p:cNvPr>
          <p:cNvSpPr/>
          <p:nvPr userDrawn="1"/>
        </p:nvSpPr>
        <p:spPr>
          <a:xfrm flipV="1">
            <a:off x="7312268" y="1084104"/>
            <a:ext cx="4267201" cy="5773893"/>
          </a:xfrm>
          <a:prstGeom prst="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0" i="0">
              <a:solidFill>
                <a:schemeClr val="bg2"/>
              </a:solidFill>
              <a:latin typeface="Gibson" panose="02000000000000000000" pitchFamily="2" charset="77"/>
            </a:endParaRPr>
          </a:p>
        </p:txBody>
      </p:sp>
      <p:sp>
        <p:nvSpPr>
          <p:cNvPr id="8" name="Picture Placeholder 3">
            <a:extLst>
              <a:ext uri="{FF2B5EF4-FFF2-40B4-BE49-F238E27FC236}">
                <a16:creationId xmlns:a16="http://schemas.microsoft.com/office/drawing/2014/main" id="{4FCCABF6-1D50-506F-60FF-20C8BF6EE113}"/>
              </a:ext>
              <a:ext uri="{C183D7F6-B498-43B3-948B-1728B52AA6E4}">
                <adec:decorative xmlns:adec="http://schemas.microsoft.com/office/drawing/2017/decorative" val="1"/>
              </a:ext>
            </a:extLst>
          </p:cNvPr>
          <p:cNvSpPr>
            <a:spLocks noGrp="1"/>
          </p:cNvSpPr>
          <p:nvPr>
            <p:ph type="pic" sz="quarter" idx="13" hasCustomPrompt="1"/>
          </p:nvPr>
        </p:nvSpPr>
        <p:spPr>
          <a:xfrm>
            <a:off x="7924799" y="304800"/>
            <a:ext cx="4267201" cy="5867400"/>
          </a:xfrm>
          <a:prstGeom prst="rect">
            <a:avLst/>
          </a:prstGeom>
          <a:pattFill prst="pct5">
            <a:fgClr>
              <a:schemeClr val="tx1"/>
            </a:fgClr>
            <a:bgClr>
              <a:schemeClr val="bg1"/>
            </a:bgClr>
          </a:pattFill>
        </p:spPr>
        <p:txBody>
          <a:bodyPr anchor="ctr">
            <a:no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1"/>
                </a:solidFill>
                <a:latin typeface="Gibson Medium" panose="02000000000000000000" pitchFamily="2" charset="77"/>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10" name="Text Placeholder 15">
            <a:extLst>
              <a:ext uri="{FF2B5EF4-FFF2-40B4-BE49-F238E27FC236}">
                <a16:creationId xmlns:a16="http://schemas.microsoft.com/office/drawing/2014/main" id="{518BD81F-7F5D-C196-CBAC-411B78472B5D}"/>
              </a:ext>
            </a:extLst>
          </p:cNvPr>
          <p:cNvSpPr>
            <a:spLocks noGrp="1"/>
          </p:cNvSpPr>
          <p:nvPr>
            <p:ph type="body" sz="quarter" idx="18" hasCustomPrompt="1"/>
          </p:nvPr>
        </p:nvSpPr>
        <p:spPr>
          <a:xfrm>
            <a:off x="924393" y="5932835"/>
            <a:ext cx="6041243" cy="411643"/>
          </a:xfrm>
        </p:spPr>
        <p:txBody>
          <a:bodyPr anchor="t" anchorCtr="0"/>
          <a:lstStyle>
            <a:lvl1pPr marL="0" indent="0">
              <a:lnSpc>
                <a:spcPct val="120000"/>
              </a:lnSpc>
              <a:spcAft>
                <a:spcPts val="0"/>
              </a:spcAft>
              <a:buNone/>
              <a:defRPr sz="1600" b="0" i="0" kern="1200" spc="0" baseline="0">
                <a:solidFill>
                  <a:schemeClr val="bg2">
                    <a:lumMod val="25000"/>
                  </a:schemeClr>
                </a:solidFill>
                <a:latin typeface="Gibson" panose="02000000000000000000" pitchFamily="2" charset="77"/>
              </a:defRPr>
            </a:lvl1pPr>
            <a:lvl2pPr>
              <a:defRPr sz="1800"/>
            </a:lvl2pPr>
            <a:lvl3pPr>
              <a:defRPr sz="1800"/>
            </a:lvl3pPr>
            <a:lvl4pPr>
              <a:defRPr sz="1800"/>
            </a:lvl4pPr>
            <a:lvl5pPr>
              <a:defRPr sz="1800"/>
            </a:lvl5pPr>
          </a:lstStyle>
          <a:p>
            <a:pPr lvl="0"/>
            <a:r>
              <a:rPr lang="en-US"/>
              <a:t>Prepared for [Client] (Optional)</a:t>
            </a:r>
          </a:p>
        </p:txBody>
      </p:sp>
      <p:cxnSp>
        <p:nvCxnSpPr>
          <p:cNvPr id="6" name="Straight Arrow Connector 5">
            <a:extLst>
              <a:ext uri="{FF2B5EF4-FFF2-40B4-BE49-F238E27FC236}">
                <a16:creationId xmlns:a16="http://schemas.microsoft.com/office/drawing/2014/main" id="{E73A78CF-C899-9FEC-0EA0-766E8A1F0ADF}"/>
              </a:ext>
              <a:ext uri="{C183D7F6-B498-43B3-948B-1728B52AA6E4}">
                <adec:decorative xmlns:adec="http://schemas.microsoft.com/office/drawing/2017/decorative" val="1"/>
              </a:ext>
            </a:extLst>
          </p:cNvPr>
          <p:cNvCxnSpPr>
            <a:cxnSpLocks/>
          </p:cNvCxnSpPr>
          <p:nvPr userDrawn="1"/>
        </p:nvCxnSpPr>
        <p:spPr>
          <a:xfrm>
            <a:off x="0" y="6082482"/>
            <a:ext cx="756843"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058B272F-0BD9-A243-B5CA-1397E298174D}"/>
              </a:ext>
            </a:extLst>
          </p:cNvPr>
          <p:cNvSpPr>
            <a:spLocks noGrp="1"/>
          </p:cNvSpPr>
          <p:nvPr>
            <p:ph type="title" hasCustomPrompt="1"/>
          </p:nvPr>
        </p:nvSpPr>
        <p:spPr>
          <a:xfrm>
            <a:off x="929367" y="2950016"/>
            <a:ext cx="6041243" cy="2492990"/>
          </a:xfrm>
        </p:spPr>
        <p:txBody>
          <a:bodyPr anchor="t">
            <a:noAutofit/>
          </a:bodyPr>
          <a:lstStyle>
            <a:lvl1pPr marL="0" marR="0" indent="0" algn="l" defTabSz="914377" rtl="0" eaLnBrk="1" fontAlgn="auto" latinLnBrk="0" hangingPunct="1">
              <a:lnSpc>
                <a:spcPct val="100000"/>
              </a:lnSpc>
              <a:spcBef>
                <a:spcPct val="0"/>
              </a:spcBef>
              <a:spcAft>
                <a:spcPts val="0"/>
              </a:spcAft>
              <a:buClrTx/>
              <a:buSzTx/>
              <a:buFontTx/>
              <a:buNone/>
              <a:tabLst/>
              <a:defRPr sz="4800" b="0" i="0" baseline="0">
                <a:solidFill>
                  <a:schemeClr val="tx2"/>
                </a:solidFill>
                <a:latin typeface="Gibson Book" pitchFamily="2" charset="77"/>
              </a:defRPr>
            </a:lvl1pPr>
          </a:lstStyle>
          <a:p>
            <a:r>
              <a:rPr lang="en-US"/>
              <a:t>Presentation Title Slide – Small Image</a:t>
            </a:r>
          </a:p>
        </p:txBody>
      </p:sp>
      <p:sp>
        <p:nvSpPr>
          <p:cNvPr id="9" name="Text Placeholder 15">
            <a:extLst>
              <a:ext uri="{FF2B5EF4-FFF2-40B4-BE49-F238E27FC236}">
                <a16:creationId xmlns:a16="http://schemas.microsoft.com/office/drawing/2014/main" id="{3CCF7E61-D3A0-B7E0-4FAB-0F3925F9E5FE}"/>
              </a:ext>
            </a:extLst>
          </p:cNvPr>
          <p:cNvSpPr>
            <a:spLocks noGrp="1"/>
          </p:cNvSpPr>
          <p:nvPr>
            <p:ph type="body" sz="quarter" idx="19" hasCustomPrompt="1"/>
          </p:nvPr>
        </p:nvSpPr>
        <p:spPr>
          <a:xfrm>
            <a:off x="929368" y="2502350"/>
            <a:ext cx="6041243" cy="281404"/>
          </a:xfrm>
        </p:spPr>
        <p:txBody>
          <a:bodyPr anchor="t" anchorCtr="0"/>
          <a:lstStyle>
            <a:lvl1pPr marL="0" indent="0">
              <a:lnSpc>
                <a:spcPct val="150000"/>
              </a:lnSpc>
              <a:spcAft>
                <a:spcPts val="0"/>
              </a:spcAft>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pic>
        <p:nvPicPr>
          <p:cNvPr id="4" name="Logo" descr="CapTech">
            <a:extLst>
              <a:ext uri="{FF2B5EF4-FFF2-40B4-BE49-F238E27FC236}">
                <a16:creationId xmlns:a16="http://schemas.microsoft.com/office/drawing/2014/main" id="{55B3BC8B-BB33-4264-19E9-39007A711C46}"/>
              </a:ext>
            </a:extLst>
          </p:cNvPr>
          <p:cNvPicPr>
            <a:picLocks noChangeAspect="1"/>
          </p:cNvPicPr>
          <p:nvPr userDrawn="1"/>
        </p:nvPicPr>
        <p:blipFill>
          <a:blip r:embed="rId2"/>
          <a:srcRect/>
          <a:stretch/>
        </p:blipFill>
        <p:spPr>
          <a:xfrm>
            <a:off x="929368" y="688486"/>
            <a:ext cx="1131573" cy="274320"/>
          </a:xfrm>
          <a:prstGeom prst="rect">
            <a:avLst/>
          </a:prstGeom>
        </p:spPr>
      </p:pic>
    </p:spTree>
    <p:extLst>
      <p:ext uri="{BB962C8B-B14F-4D97-AF65-F5344CB8AC3E}">
        <p14:creationId xmlns:p14="http://schemas.microsoft.com/office/powerpoint/2010/main" val="154612242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2 by 2 with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DEA053-F4FE-56CE-D69A-F2B5D6264E17}"/>
              </a:ext>
              <a:ext uri="{C183D7F6-B498-43B3-948B-1728B52AA6E4}">
                <adec:decorative xmlns:adec="http://schemas.microsoft.com/office/drawing/2017/decorative" val="1"/>
              </a:ext>
            </a:extLst>
          </p:cNvPr>
          <p:cNvSpPr/>
          <p:nvPr userDrawn="1"/>
        </p:nvSpPr>
        <p:spPr>
          <a:xfrm>
            <a:off x="0" y="0"/>
            <a:ext cx="12192000" cy="1860999"/>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42" name="Text Placeholder 2">
            <a:extLst>
              <a:ext uri="{FF2B5EF4-FFF2-40B4-BE49-F238E27FC236}">
                <a16:creationId xmlns:a16="http://schemas.microsoft.com/office/drawing/2014/main" id="{579FB4DF-1CBD-2D1C-CCC6-B4AB23D5ECC5}"/>
              </a:ext>
            </a:extLst>
          </p:cNvPr>
          <p:cNvSpPr>
            <a:spLocks noGrp="1"/>
          </p:cNvSpPr>
          <p:nvPr>
            <p:ph type="body" sz="quarter" idx="112" hasCustomPrompt="1"/>
          </p:nvPr>
        </p:nvSpPr>
        <p:spPr>
          <a:xfrm>
            <a:off x="6623346" y="5535652"/>
            <a:ext cx="4956048"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endParaRPr lang="en-US">
              <a:effectLst/>
            </a:endParaRPr>
          </a:p>
        </p:txBody>
      </p:sp>
      <p:sp>
        <p:nvSpPr>
          <p:cNvPr id="41" name="Text Placeholder 1">
            <a:extLst>
              <a:ext uri="{FF2B5EF4-FFF2-40B4-BE49-F238E27FC236}">
                <a16:creationId xmlns:a16="http://schemas.microsoft.com/office/drawing/2014/main" id="{15B12C62-CF55-C7FA-5773-018282EEDA7F}"/>
              </a:ext>
            </a:extLst>
          </p:cNvPr>
          <p:cNvSpPr>
            <a:spLocks noGrp="1"/>
          </p:cNvSpPr>
          <p:nvPr>
            <p:ph type="body" sz="quarter" idx="111" hasCustomPrompt="1"/>
          </p:nvPr>
        </p:nvSpPr>
        <p:spPr>
          <a:xfrm>
            <a:off x="6623346" y="4844879"/>
            <a:ext cx="4956048"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#4</a:t>
            </a:r>
          </a:p>
        </p:txBody>
      </p:sp>
      <p:sp>
        <p:nvSpPr>
          <p:cNvPr id="48" name="Rectangle 47">
            <a:extLst>
              <a:ext uri="{FF2B5EF4-FFF2-40B4-BE49-F238E27FC236}">
                <a16:creationId xmlns:a16="http://schemas.microsoft.com/office/drawing/2014/main" id="{F7BD1394-485B-E246-DC5B-62CA3CFA86AF}"/>
              </a:ext>
              <a:ext uri="{C183D7F6-B498-43B3-948B-1728B52AA6E4}">
                <adec:decorative xmlns:adec="http://schemas.microsoft.com/office/drawing/2017/decorative" val="1"/>
              </a:ext>
            </a:extLst>
          </p:cNvPr>
          <p:cNvSpPr/>
          <p:nvPr userDrawn="1"/>
        </p:nvSpPr>
        <p:spPr>
          <a:xfrm>
            <a:off x="6619637"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9" name="Picture Placeholder 3">
            <a:extLst>
              <a:ext uri="{FF2B5EF4-FFF2-40B4-BE49-F238E27FC236}">
                <a16:creationId xmlns:a16="http://schemas.microsoft.com/office/drawing/2014/main" id="{2525B1E1-6551-99E2-CD0F-A355881BAF75}"/>
              </a:ext>
              <a:ext uri="{C183D7F6-B498-43B3-948B-1728B52AA6E4}">
                <adec:decorative xmlns:adec="http://schemas.microsoft.com/office/drawing/2017/decorative" val="1"/>
              </a:ext>
            </a:extLst>
          </p:cNvPr>
          <p:cNvSpPr>
            <a:spLocks noGrp="1" noChangeAspect="1"/>
          </p:cNvSpPr>
          <p:nvPr>
            <p:ph type="pic" sz="quarter" idx="117" hasCustomPrompt="1"/>
          </p:nvPr>
        </p:nvSpPr>
        <p:spPr>
          <a:xfrm>
            <a:off x="6756797"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0" name="Text Placeholder 2">
            <a:extLst>
              <a:ext uri="{FF2B5EF4-FFF2-40B4-BE49-F238E27FC236}">
                <a16:creationId xmlns:a16="http://schemas.microsoft.com/office/drawing/2014/main" id="{72F444EA-3EC7-FB85-FE99-018316FFF068}"/>
              </a:ext>
            </a:extLst>
          </p:cNvPr>
          <p:cNvSpPr>
            <a:spLocks noGrp="1"/>
          </p:cNvSpPr>
          <p:nvPr>
            <p:ph type="body" sz="quarter" idx="110" hasCustomPrompt="1"/>
          </p:nvPr>
        </p:nvSpPr>
        <p:spPr>
          <a:xfrm>
            <a:off x="609599" y="5535652"/>
            <a:ext cx="4956048"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39" name="Text Placeholder 1">
            <a:extLst>
              <a:ext uri="{FF2B5EF4-FFF2-40B4-BE49-F238E27FC236}">
                <a16:creationId xmlns:a16="http://schemas.microsoft.com/office/drawing/2014/main" id="{F50CD209-C609-A4E9-E42B-894B4CC1EB2A}"/>
              </a:ext>
            </a:extLst>
          </p:cNvPr>
          <p:cNvSpPr>
            <a:spLocks noGrp="1"/>
          </p:cNvSpPr>
          <p:nvPr>
            <p:ph type="body" sz="quarter" idx="109" hasCustomPrompt="1"/>
          </p:nvPr>
        </p:nvSpPr>
        <p:spPr>
          <a:xfrm>
            <a:off x="609599" y="4844879"/>
            <a:ext cx="4956048"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#3</a:t>
            </a:r>
          </a:p>
        </p:txBody>
      </p:sp>
      <p:sp>
        <p:nvSpPr>
          <p:cNvPr id="37" name="Rectangle 36">
            <a:extLst>
              <a:ext uri="{FF2B5EF4-FFF2-40B4-BE49-F238E27FC236}">
                <a16:creationId xmlns:a16="http://schemas.microsoft.com/office/drawing/2014/main" id="{515B16B6-0988-2DAA-D8C4-195ADFABC770}"/>
              </a:ext>
              <a:ext uri="{C183D7F6-B498-43B3-948B-1728B52AA6E4}">
                <adec:decorative xmlns:adec="http://schemas.microsoft.com/office/drawing/2017/decorative" val="1"/>
              </a:ext>
            </a:extLst>
          </p:cNvPr>
          <p:cNvSpPr/>
          <p:nvPr userDrawn="1"/>
        </p:nvSpPr>
        <p:spPr>
          <a:xfrm>
            <a:off x="609599"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Picture Placeholder 3">
            <a:extLst>
              <a:ext uri="{FF2B5EF4-FFF2-40B4-BE49-F238E27FC236}">
                <a16:creationId xmlns:a16="http://schemas.microsoft.com/office/drawing/2014/main" id="{21E6483C-4B0B-278B-B1A6-2F4A0168955A}"/>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746759"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3" name="Text Placeholder 2">
            <a:extLst>
              <a:ext uri="{FF2B5EF4-FFF2-40B4-BE49-F238E27FC236}">
                <a16:creationId xmlns:a16="http://schemas.microsoft.com/office/drawing/2014/main" id="{F95407FA-E091-F503-4DF8-C829EC857FA5}"/>
              </a:ext>
            </a:extLst>
          </p:cNvPr>
          <p:cNvSpPr>
            <a:spLocks noGrp="1"/>
          </p:cNvSpPr>
          <p:nvPr>
            <p:ph type="body" sz="quarter" idx="100" hasCustomPrompt="1"/>
          </p:nvPr>
        </p:nvSpPr>
        <p:spPr>
          <a:xfrm>
            <a:off x="6623346" y="2937418"/>
            <a:ext cx="4956048"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22" name="Text Placeholder 1">
            <a:extLst>
              <a:ext uri="{FF2B5EF4-FFF2-40B4-BE49-F238E27FC236}">
                <a16:creationId xmlns:a16="http://schemas.microsoft.com/office/drawing/2014/main" id="{FF74E96D-5E79-7744-A24F-9B3899E58537}"/>
              </a:ext>
            </a:extLst>
          </p:cNvPr>
          <p:cNvSpPr>
            <a:spLocks noGrp="1"/>
          </p:cNvSpPr>
          <p:nvPr>
            <p:ph type="body" sz="quarter" idx="91" hasCustomPrompt="1"/>
          </p:nvPr>
        </p:nvSpPr>
        <p:spPr>
          <a:xfrm>
            <a:off x="6623346" y="2246645"/>
            <a:ext cx="4956048"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#2</a:t>
            </a:r>
          </a:p>
        </p:txBody>
      </p:sp>
      <p:sp>
        <p:nvSpPr>
          <p:cNvPr id="29" name="Rectangle 28">
            <a:extLst>
              <a:ext uri="{FF2B5EF4-FFF2-40B4-BE49-F238E27FC236}">
                <a16:creationId xmlns:a16="http://schemas.microsoft.com/office/drawing/2014/main" id="{5A1456EA-B736-7B42-88A3-477B9A8DDF01}"/>
              </a:ext>
              <a:ext uri="{C183D7F6-B498-43B3-948B-1728B52AA6E4}">
                <adec:decorative xmlns:adec="http://schemas.microsoft.com/office/drawing/2017/decorative" val="1"/>
              </a:ext>
            </a:extLst>
          </p:cNvPr>
          <p:cNvSpPr/>
          <p:nvPr userDrawn="1"/>
        </p:nvSpPr>
        <p:spPr>
          <a:xfrm>
            <a:off x="6619637"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Picture Placeholder 3">
            <a:extLst>
              <a:ext uri="{FF2B5EF4-FFF2-40B4-BE49-F238E27FC236}">
                <a16:creationId xmlns:a16="http://schemas.microsoft.com/office/drawing/2014/main" id="{CC86BF92-053F-7C2F-BF5C-C49A74889050}"/>
              </a:ext>
              <a:ext uri="{C183D7F6-B498-43B3-948B-1728B52AA6E4}">
                <adec:decorative xmlns:adec="http://schemas.microsoft.com/office/drawing/2017/decorative" val="1"/>
              </a:ext>
            </a:extLst>
          </p:cNvPr>
          <p:cNvSpPr>
            <a:spLocks noGrp="1" noChangeAspect="1"/>
          </p:cNvSpPr>
          <p:nvPr>
            <p:ph type="pic" sz="quarter" idx="105" hasCustomPrompt="1"/>
          </p:nvPr>
        </p:nvSpPr>
        <p:spPr>
          <a:xfrm>
            <a:off x="6756797"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1" name="Text Placeholder 2">
            <a:extLst>
              <a:ext uri="{FF2B5EF4-FFF2-40B4-BE49-F238E27FC236}">
                <a16:creationId xmlns:a16="http://schemas.microsoft.com/office/drawing/2014/main" id="{D0B07216-BA9A-B5CF-E407-7CE0A7073F3E}"/>
              </a:ext>
            </a:extLst>
          </p:cNvPr>
          <p:cNvSpPr>
            <a:spLocks noGrp="1"/>
          </p:cNvSpPr>
          <p:nvPr>
            <p:ph type="body" sz="quarter" idx="90" hasCustomPrompt="1"/>
          </p:nvPr>
        </p:nvSpPr>
        <p:spPr>
          <a:xfrm>
            <a:off x="609599" y="2937418"/>
            <a:ext cx="4956048"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20" name="Text Placeholder 1">
            <a:extLst>
              <a:ext uri="{FF2B5EF4-FFF2-40B4-BE49-F238E27FC236}">
                <a16:creationId xmlns:a16="http://schemas.microsoft.com/office/drawing/2014/main" id="{395A2FC0-CABB-0A1C-1F17-602F4F608738}"/>
              </a:ext>
            </a:extLst>
          </p:cNvPr>
          <p:cNvSpPr>
            <a:spLocks noGrp="1"/>
          </p:cNvSpPr>
          <p:nvPr>
            <p:ph type="body" sz="quarter" idx="89" hasCustomPrompt="1"/>
          </p:nvPr>
        </p:nvSpPr>
        <p:spPr>
          <a:xfrm>
            <a:off x="609599" y="2246645"/>
            <a:ext cx="4956048"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#1</a:t>
            </a:r>
          </a:p>
        </p:txBody>
      </p:sp>
      <p:sp>
        <p:nvSpPr>
          <p:cNvPr id="3" name="Rectangle 2">
            <a:extLst>
              <a:ext uri="{FF2B5EF4-FFF2-40B4-BE49-F238E27FC236}">
                <a16:creationId xmlns:a16="http://schemas.microsoft.com/office/drawing/2014/main" id="{E0FCC1CB-5BF4-1E13-6B00-D1D34C72958C}"/>
              </a:ext>
              <a:ext uri="{C183D7F6-B498-43B3-948B-1728B52AA6E4}">
                <adec:decorative xmlns:adec="http://schemas.microsoft.com/office/drawing/2017/decorative" val="1"/>
              </a:ext>
            </a:extLst>
          </p:cNvPr>
          <p:cNvSpPr/>
          <p:nvPr userDrawn="1"/>
        </p:nvSpPr>
        <p:spPr>
          <a:xfrm>
            <a:off x="609599" y="1470226"/>
            <a:ext cx="731520" cy="731520"/>
          </a:xfrm>
          <a:prstGeom prst="rect">
            <a:avLst/>
          </a:prstGeom>
          <a:solidFill>
            <a:srgbClr val="FFFFFF"/>
          </a:solidFill>
          <a:ln w="28575" cap="flat" cmpd="sng" algn="ctr">
            <a:solidFill>
              <a:srgbClr val="F2F2F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 name="Picture Placeholder 3">
            <a:extLst>
              <a:ext uri="{FF2B5EF4-FFF2-40B4-BE49-F238E27FC236}">
                <a16:creationId xmlns:a16="http://schemas.microsoft.com/office/drawing/2014/main" id="{718D9558-6A0A-0EA7-E17D-DEF4CEDD9E92}"/>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746759"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 name="Title Placeholder 3">
            <a:extLst>
              <a:ext uri="{FF2B5EF4-FFF2-40B4-BE49-F238E27FC236}">
                <a16:creationId xmlns:a16="http://schemas.microsoft.com/office/drawing/2014/main" id="{7DFF2072-B6FE-5EEB-D7A2-F9336A1B666B}"/>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lvl1pPr>
              <a:spcAft>
                <a:spcPts val="0"/>
              </a:spcAft>
              <a:defRPr baseline="0"/>
            </a:lvl1pPr>
          </a:lstStyle>
          <a:p>
            <a:r>
              <a:rPr lang="en-US"/>
              <a:t>Content Slide Title – 2 by 2 with Icons</a:t>
            </a:r>
          </a:p>
        </p:txBody>
      </p:sp>
    </p:spTree>
    <p:extLst>
      <p:ext uri="{BB962C8B-B14F-4D97-AF65-F5344CB8AC3E}">
        <p14:creationId xmlns:p14="http://schemas.microsoft.com/office/powerpoint/2010/main" val="2969194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3 by 2 with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DEA053-F4FE-56CE-D69A-F2B5D6264E17}"/>
              </a:ext>
              <a:ext uri="{C183D7F6-B498-43B3-948B-1728B52AA6E4}">
                <adec:decorative xmlns:adec="http://schemas.microsoft.com/office/drawing/2017/decorative" val="1"/>
              </a:ext>
            </a:extLst>
          </p:cNvPr>
          <p:cNvSpPr/>
          <p:nvPr userDrawn="1"/>
        </p:nvSpPr>
        <p:spPr>
          <a:xfrm>
            <a:off x="0" y="0"/>
            <a:ext cx="12192000" cy="1860999"/>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Gibson" panose="02000000000000000000" pitchFamily="2" charset="77"/>
              <a:ea typeface="+mn-ea"/>
              <a:cs typeface="+mn-cs"/>
            </a:endParaRPr>
          </a:p>
        </p:txBody>
      </p:sp>
      <p:sp>
        <p:nvSpPr>
          <p:cNvPr id="44" name="Text Placeholder 2">
            <a:extLst>
              <a:ext uri="{FF2B5EF4-FFF2-40B4-BE49-F238E27FC236}">
                <a16:creationId xmlns:a16="http://schemas.microsoft.com/office/drawing/2014/main" id="{6728DD55-3D89-C505-33E6-74978B3E5DA1}"/>
              </a:ext>
            </a:extLst>
          </p:cNvPr>
          <p:cNvSpPr>
            <a:spLocks noGrp="1"/>
          </p:cNvSpPr>
          <p:nvPr>
            <p:ph type="body" sz="quarter" idx="114" hasCustomPrompt="1"/>
          </p:nvPr>
        </p:nvSpPr>
        <p:spPr>
          <a:xfrm>
            <a:off x="8199117" y="5535652"/>
            <a:ext cx="3383283"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43" name="Text Placeholder 1">
            <a:extLst>
              <a:ext uri="{FF2B5EF4-FFF2-40B4-BE49-F238E27FC236}">
                <a16:creationId xmlns:a16="http://schemas.microsoft.com/office/drawing/2014/main" id="{B2CF966D-BA45-08ED-9E70-C7691B00CDA2}"/>
              </a:ext>
            </a:extLst>
          </p:cNvPr>
          <p:cNvSpPr>
            <a:spLocks noGrp="1"/>
          </p:cNvSpPr>
          <p:nvPr>
            <p:ph type="body" sz="quarter" idx="113" hasCustomPrompt="1"/>
          </p:nvPr>
        </p:nvSpPr>
        <p:spPr>
          <a:xfrm>
            <a:off x="8199117" y="4844879"/>
            <a:ext cx="3383283"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#6</a:t>
            </a:r>
          </a:p>
        </p:txBody>
      </p:sp>
      <p:sp>
        <p:nvSpPr>
          <p:cNvPr id="50" name="Rectangle 49">
            <a:extLst>
              <a:ext uri="{FF2B5EF4-FFF2-40B4-BE49-F238E27FC236}">
                <a16:creationId xmlns:a16="http://schemas.microsoft.com/office/drawing/2014/main" id="{EFE0D081-7422-4195-482B-64EE6E43F0CE}"/>
              </a:ext>
              <a:ext uri="{C183D7F6-B498-43B3-948B-1728B52AA6E4}">
                <adec:decorative xmlns:adec="http://schemas.microsoft.com/office/drawing/2017/decorative" val="1"/>
              </a:ext>
            </a:extLst>
          </p:cNvPr>
          <p:cNvSpPr>
            <a:spLocks noChangeAspect="1"/>
          </p:cNvSpPr>
          <p:nvPr userDrawn="1"/>
        </p:nvSpPr>
        <p:spPr>
          <a:xfrm>
            <a:off x="8203302"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1" name="Picture Placeholder 3">
            <a:extLst>
              <a:ext uri="{FF2B5EF4-FFF2-40B4-BE49-F238E27FC236}">
                <a16:creationId xmlns:a16="http://schemas.microsoft.com/office/drawing/2014/main" id="{4ADCDAE6-5FE5-B375-4931-25C99B44BD08}"/>
              </a:ext>
              <a:ext uri="{C183D7F6-B498-43B3-948B-1728B52AA6E4}">
                <adec:decorative xmlns:adec="http://schemas.microsoft.com/office/drawing/2017/decorative" val="1"/>
              </a:ext>
            </a:extLst>
          </p:cNvPr>
          <p:cNvSpPr>
            <a:spLocks noGrp="1" noChangeAspect="1"/>
          </p:cNvSpPr>
          <p:nvPr>
            <p:ph type="pic" sz="quarter" idx="118" hasCustomPrompt="1"/>
          </p:nvPr>
        </p:nvSpPr>
        <p:spPr>
          <a:xfrm>
            <a:off x="8340462"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2" name="Text Placeholder 2">
            <a:extLst>
              <a:ext uri="{FF2B5EF4-FFF2-40B4-BE49-F238E27FC236}">
                <a16:creationId xmlns:a16="http://schemas.microsoft.com/office/drawing/2014/main" id="{579FB4DF-1CBD-2D1C-CCC6-B4AB23D5ECC5}"/>
              </a:ext>
            </a:extLst>
          </p:cNvPr>
          <p:cNvSpPr>
            <a:spLocks noGrp="1"/>
          </p:cNvSpPr>
          <p:nvPr>
            <p:ph type="body" sz="quarter" idx="112" hasCustomPrompt="1"/>
          </p:nvPr>
        </p:nvSpPr>
        <p:spPr>
          <a:xfrm>
            <a:off x="4404357" y="5535652"/>
            <a:ext cx="3383280"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endParaRPr lang="en-US">
              <a:effectLst/>
            </a:endParaRPr>
          </a:p>
        </p:txBody>
      </p:sp>
      <p:sp>
        <p:nvSpPr>
          <p:cNvPr id="41" name="Text Placeholder 1">
            <a:extLst>
              <a:ext uri="{FF2B5EF4-FFF2-40B4-BE49-F238E27FC236}">
                <a16:creationId xmlns:a16="http://schemas.microsoft.com/office/drawing/2014/main" id="{15B12C62-CF55-C7FA-5773-018282EEDA7F}"/>
              </a:ext>
            </a:extLst>
          </p:cNvPr>
          <p:cNvSpPr>
            <a:spLocks noGrp="1"/>
          </p:cNvSpPr>
          <p:nvPr>
            <p:ph type="body" sz="quarter" idx="111" hasCustomPrompt="1"/>
          </p:nvPr>
        </p:nvSpPr>
        <p:spPr>
          <a:xfrm>
            <a:off x="4404357" y="4844879"/>
            <a:ext cx="3383280"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#5</a:t>
            </a:r>
          </a:p>
        </p:txBody>
      </p:sp>
      <p:sp>
        <p:nvSpPr>
          <p:cNvPr id="48" name="Rectangle 47">
            <a:extLst>
              <a:ext uri="{FF2B5EF4-FFF2-40B4-BE49-F238E27FC236}">
                <a16:creationId xmlns:a16="http://schemas.microsoft.com/office/drawing/2014/main" id="{F7BD1394-485B-E246-DC5B-62CA3CFA86AF}"/>
              </a:ext>
              <a:ext uri="{C183D7F6-B498-43B3-948B-1728B52AA6E4}">
                <adec:decorative xmlns:adec="http://schemas.microsoft.com/office/drawing/2017/decorative" val="1"/>
              </a:ext>
            </a:extLst>
          </p:cNvPr>
          <p:cNvSpPr>
            <a:spLocks noChangeAspect="1"/>
          </p:cNvSpPr>
          <p:nvPr userDrawn="1"/>
        </p:nvSpPr>
        <p:spPr>
          <a:xfrm>
            <a:off x="4404358"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9" name="Picture Placeholder 3">
            <a:extLst>
              <a:ext uri="{FF2B5EF4-FFF2-40B4-BE49-F238E27FC236}">
                <a16:creationId xmlns:a16="http://schemas.microsoft.com/office/drawing/2014/main" id="{2525B1E1-6551-99E2-CD0F-A355881BAF75}"/>
              </a:ext>
              <a:ext uri="{C183D7F6-B498-43B3-948B-1728B52AA6E4}">
                <adec:decorative xmlns:adec="http://schemas.microsoft.com/office/drawing/2017/decorative" val="1"/>
              </a:ext>
            </a:extLst>
          </p:cNvPr>
          <p:cNvSpPr>
            <a:spLocks noGrp="1" noChangeAspect="1"/>
          </p:cNvSpPr>
          <p:nvPr>
            <p:ph type="pic" sz="quarter" idx="117" hasCustomPrompt="1"/>
          </p:nvPr>
        </p:nvSpPr>
        <p:spPr>
          <a:xfrm>
            <a:off x="4541518"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0" name="Text Placeholder 2">
            <a:extLst>
              <a:ext uri="{FF2B5EF4-FFF2-40B4-BE49-F238E27FC236}">
                <a16:creationId xmlns:a16="http://schemas.microsoft.com/office/drawing/2014/main" id="{72F444EA-3EC7-FB85-FE99-018316FFF068}"/>
              </a:ext>
            </a:extLst>
          </p:cNvPr>
          <p:cNvSpPr>
            <a:spLocks noGrp="1"/>
          </p:cNvSpPr>
          <p:nvPr>
            <p:ph type="body" sz="quarter" idx="110" hasCustomPrompt="1"/>
          </p:nvPr>
        </p:nvSpPr>
        <p:spPr>
          <a:xfrm>
            <a:off x="609599" y="5535652"/>
            <a:ext cx="3383280"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39" name="Text Placeholder 1">
            <a:extLst>
              <a:ext uri="{FF2B5EF4-FFF2-40B4-BE49-F238E27FC236}">
                <a16:creationId xmlns:a16="http://schemas.microsoft.com/office/drawing/2014/main" id="{F50CD209-C609-A4E9-E42B-894B4CC1EB2A}"/>
              </a:ext>
            </a:extLst>
          </p:cNvPr>
          <p:cNvSpPr>
            <a:spLocks noGrp="1"/>
          </p:cNvSpPr>
          <p:nvPr>
            <p:ph type="body" sz="quarter" idx="109" hasCustomPrompt="1"/>
          </p:nvPr>
        </p:nvSpPr>
        <p:spPr>
          <a:xfrm>
            <a:off x="609599" y="4844879"/>
            <a:ext cx="3383280"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#4</a:t>
            </a:r>
          </a:p>
        </p:txBody>
      </p:sp>
      <p:sp>
        <p:nvSpPr>
          <p:cNvPr id="37" name="Rectangle 36">
            <a:extLst>
              <a:ext uri="{FF2B5EF4-FFF2-40B4-BE49-F238E27FC236}">
                <a16:creationId xmlns:a16="http://schemas.microsoft.com/office/drawing/2014/main" id="{515B16B6-0988-2DAA-D8C4-195ADFABC770}"/>
              </a:ext>
              <a:ext uri="{C183D7F6-B498-43B3-948B-1728B52AA6E4}">
                <adec:decorative xmlns:adec="http://schemas.microsoft.com/office/drawing/2017/decorative" val="1"/>
              </a:ext>
            </a:extLst>
          </p:cNvPr>
          <p:cNvSpPr>
            <a:spLocks noChangeAspect="1"/>
          </p:cNvSpPr>
          <p:nvPr userDrawn="1"/>
        </p:nvSpPr>
        <p:spPr>
          <a:xfrm>
            <a:off x="609599"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Picture Placeholder 3">
            <a:extLst>
              <a:ext uri="{FF2B5EF4-FFF2-40B4-BE49-F238E27FC236}">
                <a16:creationId xmlns:a16="http://schemas.microsoft.com/office/drawing/2014/main" id="{21E6483C-4B0B-278B-B1A6-2F4A0168955A}"/>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746759"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5" name="Text Placeholder 2">
            <a:extLst>
              <a:ext uri="{FF2B5EF4-FFF2-40B4-BE49-F238E27FC236}">
                <a16:creationId xmlns:a16="http://schemas.microsoft.com/office/drawing/2014/main" id="{B7386A1E-6E78-3D04-14C7-B038D4D4F486}"/>
              </a:ext>
            </a:extLst>
          </p:cNvPr>
          <p:cNvSpPr>
            <a:spLocks noGrp="1"/>
          </p:cNvSpPr>
          <p:nvPr>
            <p:ph type="body" sz="quarter" idx="102" hasCustomPrompt="1"/>
          </p:nvPr>
        </p:nvSpPr>
        <p:spPr>
          <a:xfrm>
            <a:off x="8199117" y="2937418"/>
            <a:ext cx="3383283"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24" name="Text Placeholder 1">
            <a:extLst>
              <a:ext uri="{FF2B5EF4-FFF2-40B4-BE49-F238E27FC236}">
                <a16:creationId xmlns:a16="http://schemas.microsoft.com/office/drawing/2014/main" id="{F421DF0A-0AD0-830E-1935-2F46659EB12B}"/>
              </a:ext>
            </a:extLst>
          </p:cNvPr>
          <p:cNvSpPr>
            <a:spLocks noGrp="1"/>
          </p:cNvSpPr>
          <p:nvPr>
            <p:ph type="body" sz="quarter" idx="101" hasCustomPrompt="1"/>
          </p:nvPr>
        </p:nvSpPr>
        <p:spPr>
          <a:xfrm>
            <a:off x="8199117" y="2246645"/>
            <a:ext cx="3383283"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#3</a:t>
            </a:r>
          </a:p>
        </p:txBody>
      </p:sp>
      <p:sp>
        <p:nvSpPr>
          <p:cNvPr id="31" name="Rectangle 30">
            <a:extLst>
              <a:ext uri="{FF2B5EF4-FFF2-40B4-BE49-F238E27FC236}">
                <a16:creationId xmlns:a16="http://schemas.microsoft.com/office/drawing/2014/main" id="{C7170F21-3228-E04C-73AD-33FD9A84A188}"/>
              </a:ext>
              <a:ext uri="{C183D7F6-B498-43B3-948B-1728B52AA6E4}">
                <adec:decorative xmlns:adec="http://schemas.microsoft.com/office/drawing/2017/decorative" val="1"/>
              </a:ext>
            </a:extLst>
          </p:cNvPr>
          <p:cNvSpPr>
            <a:spLocks noChangeAspect="1"/>
          </p:cNvSpPr>
          <p:nvPr userDrawn="1"/>
        </p:nvSpPr>
        <p:spPr>
          <a:xfrm>
            <a:off x="8203302"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Picture Placeholder 3">
            <a:extLst>
              <a:ext uri="{FF2B5EF4-FFF2-40B4-BE49-F238E27FC236}">
                <a16:creationId xmlns:a16="http://schemas.microsoft.com/office/drawing/2014/main" id="{167B546E-BC74-2FC3-7582-3722E3CA0068}"/>
              </a:ext>
              <a:ext uri="{C183D7F6-B498-43B3-948B-1728B52AA6E4}">
                <adec:decorative xmlns:adec="http://schemas.microsoft.com/office/drawing/2017/decorative" val="1"/>
              </a:ext>
            </a:extLst>
          </p:cNvPr>
          <p:cNvSpPr>
            <a:spLocks noGrp="1" noChangeAspect="1"/>
          </p:cNvSpPr>
          <p:nvPr>
            <p:ph type="pic" sz="quarter" idx="106" hasCustomPrompt="1"/>
          </p:nvPr>
        </p:nvSpPr>
        <p:spPr>
          <a:xfrm>
            <a:off x="8340462"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3" name="Text Placeholder 2">
            <a:extLst>
              <a:ext uri="{FF2B5EF4-FFF2-40B4-BE49-F238E27FC236}">
                <a16:creationId xmlns:a16="http://schemas.microsoft.com/office/drawing/2014/main" id="{F95407FA-E091-F503-4DF8-C829EC857FA5}"/>
              </a:ext>
            </a:extLst>
          </p:cNvPr>
          <p:cNvSpPr>
            <a:spLocks noGrp="1"/>
          </p:cNvSpPr>
          <p:nvPr>
            <p:ph type="body" sz="quarter" idx="100" hasCustomPrompt="1"/>
          </p:nvPr>
        </p:nvSpPr>
        <p:spPr>
          <a:xfrm>
            <a:off x="4404357" y="2937418"/>
            <a:ext cx="3383280"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22" name="Text Placeholder 1">
            <a:extLst>
              <a:ext uri="{FF2B5EF4-FFF2-40B4-BE49-F238E27FC236}">
                <a16:creationId xmlns:a16="http://schemas.microsoft.com/office/drawing/2014/main" id="{FF74E96D-5E79-7744-A24F-9B3899E58537}"/>
              </a:ext>
            </a:extLst>
          </p:cNvPr>
          <p:cNvSpPr>
            <a:spLocks noGrp="1"/>
          </p:cNvSpPr>
          <p:nvPr>
            <p:ph type="body" sz="quarter" idx="91" hasCustomPrompt="1"/>
          </p:nvPr>
        </p:nvSpPr>
        <p:spPr>
          <a:xfrm>
            <a:off x="4404357" y="2246645"/>
            <a:ext cx="3383280"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#2</a:t>
            </a:r>
          </a:p>
        </p:txBody>
      </p:sp>
      <p:sp>
        <p:nvSpPr>
          <p:cNvPr id="29" name="Rectangle 28">
            <a:extLst>
              <a:ext uri="{FF2B5EF4-FFF2-40B4-BE49-F238E27FC236}">
                <a16:creationId xmlns:a16="http://schemas.microsoft.com/office/drawing/2014/main" id="{5A1456EA-B736-7B42-88A3-477B9A8DDF01}"/>
              </a:ext>
              <a:ext uri="{C183D7F6-B498-43B3-948B-1728B52AA6E4}">
                <adec:decorative xmlns:adec="http://schemas.microsoft.com/office/drawing/2017/decorative" val="1"/>
              </a:ext>
            </a:extLst>
          </p:cNvPr>
          <p:cNvSpPr>
            <a:spLocks noChangeAspect="1"/>
          </p:cNvSpPr>
          <p:nvPr userDrawn="1"/>
        </p:nvSpPr>
        <p:spPr>
          <a:xfrm>
            <a:off x="4404358"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Picture Placeholder 3">
            <a:extLst>
              <a:ext uri="{FF2B5EF4-FFF2-40B4-BE49-F238E27FC236}">
                <a16:creationId xmlns:a16="http://schemas.microsoft.com/office/drawing/2014/main" id="{CC86BF92-053F-7C2F-BF5C-C49A74889050}"/>
              </a:ext>
              <a:ext uri="{C183D7F6-B498-43B3-948B-1728B52AA6E4}">
                <adec:decorative xmlns:adec="http://schemas.microsoft.com/office/drawing/2017/decorative" val="1"/>
              </a:ext>
            </a:extLst>
          </p:cNvPr>
          <p:cNvSpPr>
            <a:spLocks noGrp="1" noChangeAspect="1"/>
          </p:cNvSpPr>
          <p:nvPr>
            <p:ph type="pic" sz="quarter" idx="105" hasCustomPrompt="1"/>
          </p:nvPr>
        </p:nvSpPr>
        <p:spPr>
          <a:xfrm>
            <a:off x="4541518"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1" name="Text Placeholder 2">
            <a:extLst>
              <a:ext uri="{FF2B5EF4-FFF2-40B4-BE49-F238E27FC236}">
                <a16:creationId xmlns:a16="http://schemas.microsoft.com/office/drawing/2014/main" id="{D0B07216-BA9A-B5CF-E407-7CE0A7073F3E}"/>
              </a:ext>
            </a:extLst>
          </p:cNvPr>
          <p:cNvSpPr>
            <a:spLocks noGrp="1"/>
          </p:cNvSpPr>
          <p:nvPr>
            <p:ph type="body" sz="quarter" idx="90" hasCustomPrompt="1"/>
          </p:nvPr>
        </p:nvSpPr>
        <p:spPr>
          <a:xfrm>
            <a:off x="609599" y="2937418"/>
            <a:ext cx="3383280"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r>
              <a:rPr lang="en-US">
                <a:effectLst/>
              </a:rPr>
              <a:t>. Lorem ipsum dolor sit </a:t>
            </a:r>
            <a:r>
              <a:rPr lang="en-US" err="1">
                <a:effectLst/>
              </a:rPr>
              <a:t>amet</a:t>
            </a:r>
            <a:endParaRPr lang="en-US">
              <a:effectLst/>
            </a:endParaRPr>
          </a:p>
        </p:txBody>
      </p:sp>
      <p:sp>
        <p:nvSpPr>
          <p:cNvPr id="20" name="Text Placeholder 1">
            <a:extLst>
              <a:ext uri="{FF2B5EF4-FFF2-40B4-BE49-F238E27FC236}">
                <a16:creationId xmlns:a16="http://schemas.microsoft.com/office/drawing/2014/main" id="{395A2FC0-CABB-0A1C-1F17-602F4F608738}"/>
              </a:ext>
            </a:extLst>
          </p:cNvPr>
          <p:cNvSpPr>
            <a:spLocks noGrp="1"/>
          </p:cNvSpPr>
          <p:nvPr>
            <p:ph type="body" sz="quarter" idx="89" hasCustomPrompt="1"/>
          </p:nvPr>
        </p:nvSpPr>
        <p:spPr>
          <a:xfrm>
            <a:off x="609599" y="2246645"/>
            <a:ext cx="3383280"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err="1"/>
              <a:t>Subheader</a:t>
            </a:r>
            <a:r>
              <a:rPr lang="en-US"/>
              <a:t> #1</a:t>
            </a:r>
          </a:p>
        </p:txBody>
      </p:sp>
      <p:sp>
        <p:nvSpPr>
          <p:cNvPr id="3" name="Rectangle 2">
            <a:extLst>
              <a:ext uri="{FF2B5EF4-FFF2-40B4-BE49-F238E27FC236}">
                <a16:creationId xmlns:a16="http://schemas.microsoft.com/office/drawing/2014/main" id="{E0FCC1CB-5BF4-1E13-6B00-D1D34C72958C}"/>
              </a:ext>
              <a:ext uri="{C183D7F6-B498-43B3-948B-1728B52AA6E4}">
                <adec:decorative xmlns:adec="http://schemas.microsoft.com/office/drawing/2017/decorative" val="1"/>
              </a:ext>
            </a:extLst>
          </p:cNvPr>
          <p:cNvSpPr>
            <a:spLocks noChangeAspect="1"/>
          </p:cNvSpPr>
          <p:nvPr userDrawn="1"/>
        </p:nvSpPr>
        <p:spPr>
          <a:xfrm>
            <a:off x="609599"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 name="Picture Placeholder 3">
            <a:extLst>
              <a:ext uri="{FF2B5EF4-FFF2-40B4-BE49-F238E27FC236}">
                <a16:creationId xmlns:a16="http://schemas.microsoft.com/office/drawing/2014/main" id="{718D9558-6A0A-0EA7-E17D-DEF4CEDD9E92}"/>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746759"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 name="Title Placeholder 3">
            <a:extLst>
              <a:ext uri="{FF2B5EF4-FFF2-40B4-BE49-F238E27FC236}">
                <a16:creationId xmlns:a16="http://schemas.microsoft.com/office/drawing/2014/main" id="{7DFF2072-B6FE-5EEB-D7A2-F9336A1B666B}"/>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lvl1pPr>
              <a:spcAft>
                <a:spcPts val="0"/>
              </a:spcAft>
              <a:defRPr baseline="0"/>
            </a:lvl1pPr>
          </a:lstStyle>
          <a:p>
            <a:r>
              <a:rPr lang="en-US"/>
              <a:t>Content Slide Title – 3 by 2 with Icons</a:t>
            </a:r>
          </a:p>
        </p:txBody>
      </p:sp>
    </p:spTree>
    <p:extLst>
      <p:ext uri="{BB962C8B-B14F-4D97-AF65-F5344CB8AC3E}">
        <p14:creationId xmlns:p14="http://schemas.microsoft.com/office/powerpoint/2010/main" val="1290132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2 by 3 with Icons and Image">
    <p:spTree>
      <p:nvGrpSpPr>
        <p:cNvPr id="1" name=""/>
        <p:cNvGrpSpPr/>
        <p:nvPr/>
      </p:nvGrpSpPr>
      <p:grpSpPr>
        <a:xfrm>
          <a:off x="0" y="0"/>
          <a:ext cx="0" cy="0"/>
          <a:chOff x="0" y="0"/>
          <a:chExt cx="0" cy="0"/>
        </a:xfrm>
      </p:grpSpPr>
      <p:sp>
        <p:nvSpPr>
          <p:cNvPr id="89" name="Text Placeholder 2">
            <a:extLst>
              <a:ext uri="{FF2B5EF4-FFF2-40B4-BE49-F238E27FC236}">
                <a16:creationId xmlns:a16="http://schemas.microsoft.com/office/drawing/2014/main" id="{B90B8081-1B69-CA28-A1E8-6A509AEE7A4D}"/>
              </a:ext>
            </a:extLst>
          </p:cNvPr>
          <p:cNvSpPr>
            <a:spLocks noGrp="1"/>
          </p:cNvSpPr>
          <p:nvPr>
            <p:ph type="body" sz="quarter" idx="122" hasCustomPrompt="1"/>
          </p:nvPr>
        </p:nvSpPr>
        <p:spPr>
          <a:xfrm>
            <a:off x="7384740" y="5506210"/>
            <a:ext cx="4197659"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88" name="Text Placeholder 3">
            <a:extLst>
              <a:ext uri="{FF2B5EF4-FFF2-40B4-BE49-F238E27FC236}">
                <a16:creationId xmlns:a16="http://schemas.microsoft.com/office/drawing/2014/main" id="{94518C47-31B5-D67A-FA3B-EC2D457234E0}"/>
              </a:ext>
            </a:extLst>
          </p:cNvPr>
          <p:cNvSpPr>
            <a:spLocks noGrp="1"/>
          </p:cNvSpPr>
          <p:nvPr>
            <p:ph type="body" sz="quarter" idx="121" hasCustomPrompt="1"/>
          </p:nvPr>
        </p:nvSpPr>
        <p:spPr>
          <a:xfrm>
            <a:off x="7384740" y="5234914"/>
            <a:ext cx="4197659"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35" name="Rectangle 34">
            <a:extLst>
              <a:ext uri="{FF2B5EF4-FFF2-40B4-BE49-F238E27FC236}">
                <a16:creationId xmlns:a16="http://schemas.microsoft.com/office/drawing/2014/main" id="{E111212C-BC63-66C5-A780-C16474D4FD09}"/>
              </a:ext>
              <a:ext uri="{C183D7F6-B498-43B3-948B-1728B52AA6E4}">
                <adec:decorative xmlns:adec="http://schemas.microsoft.com/office/drawing/2017/decorative" val="1"/>
              </a:ext>
            </a:extLst>
          </p:cNvPr>
          <p:cNvSpPr>
            <a:spLocks noChangeAspect="1"/>
          </p:cNvSpPr>
          <p:nvPr userDrawn="1"/>
        </p:nvSpPr>
        <p:spPr>
          <a:xfrm>
            <a:off x="6317711" y="5235253"/>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5" name="Picture Placeholder 3">
            <a:extLst>
              <a:ext uri="{FF2B5EF4-FFF2-40B4-BE49-F238E27FC236}">
                <a16:creationId xmlns:a16="http://schemas.microsoft.com/office/drawing/2014/main" id="{DFCE6B3B-C946-2337-8871-006CDBDDAD2D}"/>
              </a:ext>
              <a:ext uri="{C183D7F6-B498-43B3-948B-1728B52AA6E4}">
                <adec:decorative xmlns:adec="http://schemas.microsoft.com/office/drawing/2017/decorative" val="1"/>
              </a:ext>
            </a:extLst>
          </p:cNvPr>
          <p:cNvSpPr>
            <a:spLocks noGrp="1" noChangeAspect="1"/>
          </p:cNvSpPr>
          <p:nvPr>
            <p:ph type="pic" sz="quarter" idx="112" hasCustomPrompt="1"/>
          </p:nvPr>
        </p:nvSpPr>
        <p:spPr>
          <a:xfrm>
            <a:off x="6454871" y="5372413"/>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5" name="Text Placeholder 2">
            <a:extLst>
              <a:ext uri="{FF2B5EF4-FFF2-40B4-BE49-F238E27FC236}">
                <a16:creationId xmlns:a16="http://schemas.microsoft.com/office/drawing/2014/main" id="{B6FD8DE0-4F0A-ACE4-2598-2F589812C1A8}"/>
              </a:ext>
            </a:extLst>
          </p:cNvPr>
          <p:cNvSpPr>
            <a:spLocks noGrp="1"/>
          </p:cNvSpPr>
          <p:nvPr>
            <p:ph type="body" sz="quarter" idx="118" hasCustomPrompt="1"/>
          </p:nvPr>
        </p:nvSpPr>
        <p:spPr>
          <a:xfrm>
            <a:off x="7384740" y="4334299"/>
            <a:ext cx="4197659"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84" name="Text Placeholder 3">
            <a:extLst>
              <a:ext uri="{FF2B5EF4-FFF2-40B4-BE49-F238E27FC236}">
                <a16:creationId xmlns:a16="http://schemas.microsoft.com/office/drawing/2014/main" id="{77950D90-2875-FBFA-0143-FB2C90ECABEA}"/>
              </a:ext>
            </a:extLst>
          </p:cNvPr>
          <p:cNvSpPr>
            <a:spLocks noGrp="1"/>
          </p:cNvSpPr>
          <p:nvPr>
            <p:ph type="body" sz="quarter" idx="117" hasCustomPrompt="1"/>
          </p:nvPr>
        </p:nvSpPr>
        <p:spPr>
          <a:xfrm>
            <a:off x="7384740" y="4063003"/>
            <a:ext cx="4197659"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18" name="Rectangle 17">
            <a:extLst>
              <a:ext uri="{FF2B5EF4-FFF2-40B4-BE49-F238E27FC236}">
                <a16:creationId xmlns:a16="http://schemas.microsoft.com/office/drawing/2014/main" id="{05F28A94-4D65-83D0-2762-9496D8693E98}"/>
              </a:ext>
              <a:ext uri="{C183D7F6-B498-43B3-948B-1728B52AA6E4}">
                <adec:decorative xmlns:adec="http://schemas.microsoft.com/office/drawing/2017/decorative" val="1"/>
              </a:ext>
            </a:extLst>
          </p:cNvPr>
          <p:cNvSpPr>
            <a:spLocks noChangeAspect="1"/>
          </p:cNvSpPr>
          <p:nvPr userDrawn="1"/>
        </p:nvSpPr>
        <p:spPr>
          <a:xfrm>
            <a:off x="6317711" y="4076071"/>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3" name="Picture Placeholder 3">
            <a:extLst>
              <a:ext uri="{FF2B5EF4-FFF2-40B4-BE49-F238E27FC236}">
                <a16:creationId xmlns:a16="http://schemas.microsoft.com/office/drawing/2014/main" id="{99AC2BDE-A1CD-95AA-1472-C5BD5AF9F40A}"/>
              </a:ext>
              <a:ext uri="{C183D7F6-B498-43B3-948B-1728B52AA6E4}">
                <adec:decorative xmlns:adec="http://schemas.microsoft.com/office/drawing/2017/decorative" val="1"/>
              </a:ext>
            </a:extLst>
          </p:cNvPr>
          <p:cNvSpPr>
            <a:spLocks noGrp="1" noChangeAspect="1"/>
          </p:cNvSpPr>
          <p:nvPr>
            <p:ph type="pic" sz="quarter" idx="110" hasCustomPrompt="1"/>
          </p:nvPr>
        </p:nvSpPr>
        <p:spPr>
          <a:xfrm>
            <a:off x="6454871" y="4213231"/>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1" name="Text Placeholder 2">
            <a:extLst>
              <a:ext uri="{FF2B5EF4-FFF2-40B4-BE49-F238E27FC236}">
                <a16:creationId xmlns:a16="http://schemas.microsoft.com/office/drawing/2014/main" id="{2EA513FA-DE16-38FA-F8F3-7968974A8042}"/>
              </a:ext>
            </a:extLst>
          </p:cNvPr>
          <p:cNvSpPr>
            <a:spLocks noGrp="1"/>
          </p:cNvSpPr>
          <p:nvPr>
            <p:ph type="body" sz="quarter" idx="114" hasCustomPrompt="1"/>
          </p:nvPr>
        </p:nvSpPr>
        <p:spPr>
          <a:xfrm>
            <a:off x="7384740" y="3171343"/>
            <a:ext cx="4197659"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80" name="Text Placeholder 3">
            <a:extLst>
              <a:ext uri="{FF2B5EF4-FFF2-40B4-BE49-F238E27FC236}">
                <a16:creationId xmlns:a16="http://schemas.microsoft.com/office/drawing/2014/main" id="{99901AE3-6E1B-D3DE-D158-2CB5C7CB3C1F}"/>
              </a:ext>
            </a:extLst>
          </p:cNvPr>
          <p:cNvSpPr>
            <a:spLocks noGrp="1"/>
          </p:cNvSpPr>
          <p:nvPr>
            <p:ph type="body" sz="quarter" idx="113" hasCustomPrompt="1"/>
          </p:nvPr>
        </p:nvSpPr>
        <p:spPr>
          <a:xfrm>
            <a:off x="7384740" y="2900047"/>
            <a:ext cx="4197659"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15" name="Rectangle 14">
            <a:extLst>
              <a:ext uri="{FF2B5EF4-FFF2-40B4-BE49-F238E27FC236}">
                <a16:creationId xmlns:a16="http://schemas.microsoft.com/office/drawing/2014/main" id="{4F8DA406-670D-27FA-2595-B2A37333C789}"/>
              </a:ext>
              <a:ext uri="{C183D7F6-B498-43B3-948B-1728B52AA6E4}">
                <adec:decorative xmlns:adec="http://schemas.microsoft.com/office/drawing/2017/decorative" val="1"/>
              </a:ext>
            </a:extLst>
          </p:cNvPr>
          <p:cNvSpPr>
            <a:spLocks noChangeAspect="1"/>
          </p:cNvSpPr>
          <p:nvPr userDrawn="1"/>
        </p:nvSpPr>
        <p:spPr>
          <a:xfrm>
            <a:off x="6317711" y="2889893"/>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1" name="Picture Placeholder 3">
            <a:extLst>
              <a:ext uri="{FF2B5EF4-FFF2-40B4-BE49-F238E27FC236}">
                <a16:creationId xmlns:a16="http://schemas.microsoft.com/office/drawing/2014/main" id="{B946C713-3AE6-1DB7-7170-0A4C93FACCA0}"/>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6454871" y="3027053"/>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7" name="Text Placeholder 2">
            <a:extLst>
              <a:ext uri="{FF2B5EF4-FFF2-40B4-BE49-F238E27FC236}">
                <a16:creationId xmlns:a16="http://schemas.microsoft.com/office/drawing/2014/main" id="{0191A45C-A5D9-E082-843A-F055C24C5945}"/>
              </a:ext>
            </a:extLst>
          </p:cNvPr>
          <p:cNvSpPr>
            <a:spLocks noGrp="1"/>
          </p:cNvSpPr>
          <p:nvPr>
            <p:ph type="body" sz="quarter" idx="120" hasCustomPrompt="1"/>
          </p:nvPr>
        </p:nvSpPr>
        <p:spPr>
          <a:xfrm>
            <a:off x="1665340" y="5506210"/>
            <a:ext cx="4197096"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86" name="Text Placeholder 3">
            <a:extLst>
              <a:ext uri="{FF2B5EF4-FFF2-40B4-BE49-F238E27FC236}">
                <a16:creationId xmlns:a16="http://schemas.microsoft.com/office/drawing/2014/main" id="{291B8112-CF11-0F57-95F1-F2B9A61A2D4C}"/>
              </a:ext>
            </a:extLst>
          </p:cNvPr>
          <p:cNvSpPr>
            <a:spLocks noGrp="1"/>
          </p:cNvSpPr>
          <p:nvPr>
            <p:ph type="body" sz="quarter" idx="119" hasCustomPrompt="1"/>
          </p:nvPr>
        </p:nvSpPr>
        <p:spPr>
          <a:xfrm>
            <a:off x="1665340" y="5234914"/>
            <a:ext cx="4197096"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12" name="Rectangle 11">
            <a:extLst>
              <a:ext uri="{FF2B5EF4-FFF2-40B4-BE49-F238E27FC236}">
                <a16:creationId xmlns:a16="http://schemas.microsoft.com/office/drawing/2014/main" id="{FBC36FD8-0486-588E-B784-1D40210368DD}"/>
              </a:ext>
              <a:ext uri="{C183D7F6-B498-43B3-948B-1728B52AA6E4}">
                <adec:decorative xmlns:adec="http://schemas.microsoft.com/office/drawing/2017/decorative" val="1"/>
              </a:ext>
            </a:extLst>
          </p:cNvPr>
          <p:cNvSpPr>
            <a:spLocks noChangeAspect="1"/>
          </p:cNvSpPr>
          <p:nvPr userDrawn="1"/>
        </p:nvSpPr>
        <p:spPr>
          <a:xfrm>
            <a:off x="614932" y="5235253"/>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4" name="Picture Placeholder 3">
            <a:extLst>
              <a:ext uri="{FF2B5EF4-FFF2-40B4-BE49-F238E27FC236}">
                <a16:creationId xmlns:a16="http://schemas.microsoft.com/office/drawing/2014/main" id="{DF74BDFA-E88D-9837-3E8E-B1442AA29FA0}"/>
              </a:ext>
              <a:ext uri="{C183D7F6-B498-43B3-948B-1728B52AA6E4}">
                <adec:decorative xmlns:adec="http://schemas.microsoft.com/office/drawing/2017/decorative" val="1"/>
              </a:ext>
            </a:extLst>
          </p:cNvPr>
          <p:cNvSpPr>
            <a:spLocks noGrp="1" noChangeAspect="1"/>
          </p:cNvSpPr>
          <p:nvPr>
            <p:ph type="pic" sz="quarter" idx="111" hasCustomPrompt="1"/>
          </p:nvPr>
        </p:nvSpPr>
        <p:spPr>
          <a:xfrm>
            <a:off x="752092" y="5372413"/>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3" name="Text Placeholder 2">
            <a:extLst>
              <a:ext uri="{FF2B5EF4-FFF2-40B4-BE49-F238E27FC236}">
                <a16:creationId xmlns:a16="http://schemas.microsoft.com/office/drawing/2014/main" id="{72169C86-938F-165D-6426-822B6C7F2C1A}"/>
              </a:ext>
            </a:extLst>
          </p:cNvPr>
          <p:cNvSpPr>
            <a:spLocks noGrp="1"/>
          </p:cNvSpPr>
          <p:nvPr>
            <p:ph type="body" sz="quarter" idx="116" hasCustomPrompt="1"/>
          </p:nvPr>
        </p:nvSpPr>
        <p:spPr>
          <a:xfrm>
            <a:off x="1665340" y="4334299"/>
            <a:ext cx="4197096"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82" name="Text Placeholder 3">
            <a:extLst>
              <a:ext uri="{FF2B5EF4-FFF2-40B4-BE49-F238E27FC236}">
                <a16:creationId xmlns:a16="http://schemas.microsoft.com/office/drawing/2014/main" id="{6DE589A0-9325-D033-3F01-EE03D5AC8494}"/>
              </a:ext>
            </a:extLst>
          </p:cNvPr>
          <p:cNvSpPr>
            <a:spLocks noGrp="1"/>
          </p:cNvSpPr>
          <p:nvPr>
            <p:ph type="body" sz="quarter" idx="115" hasCustomPrompt="1"/>
          </p:nvPr>
        </p:nvSpPr>
        <p:spPr>
          <a:xfrm>
            <a:off x="1665340" y="4063003"/>
            <a:ext cx="4197096"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9" name="Rectangle 8">
            <a:extLst>
              <a:ext uri="{FF2B5EF4-FFF2-40B4-BE49-F238E27FC236}">
                <a16:creationId xmlns:a16="http://schemas.microsoft.com/office/drawing/2014/main" id="{A60FF8DA-F554-F65C-2B67-78D5B1242015}"/>
              </a:ext>
              <a:ext uri="{C183D7F6-B498-43B3-948B-1728B52AA6E4}">
                <adec:decorative xmlns:adec="http://schemas.microsoft.com/office/drawing/2017/decorative" val="1"/>
              </a:ext>
            </a:extLst>
          </p:cNvPr>
          <p:cNvSpPr>
            <a:spLocks noChangeAspect="1"/>
          </p:cNvSpPr>
          <p:nvPr userDrawn="1"/>
        </p:nvSpPr>
        <p:spPr>
          <a:xfrm>
            <a:off x="614932" y="4076071"/>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2" name="Picture Placeholder 3">
            <a:extLst>
              <a:ext uri="{FF2B5EF4-FFF2-40B4-BE49-F238E27FC236}">
                <a16:creationId xmlns:a16="http://schemas.microsoft.com/office/drawing/2014/main" id="{BF8469CB-591E-6DF9-E7ED-2A1B180EB87A}"/>
              </a:ext>
              <a:ext uri="{C183D7F6-B498-43B3-948B-1728B52AA6E4}">
                <adec:decorative xmlns:adec="http://schemas.microsoft.com/office/drawing/2017/decorative" val="1"/>
              </a:ext>
            </a:extLst>
          </p:cNvPr>
          <p:cNvSpPr>
            <a:spLocks noGrp="1" noChangeAspect="1"/>
          </p:cNvSpPr>
          <p:nvPr>
            <p:ph type="pic" sz="quarter" idx="109" hasCustomPrompt="1"/>
          </p:nvPr>
        </p:nvSpPr>
        <p:spPr>
          <a:xfrm>
            <a:off x="752092" y="4213231"/>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77" name="Text Placeholder 2">
            <a:extLst>
              <a:ext uri="{FF2B5EF4-FFF2-40B4-BE49-F238E27FC236}">
                <a16:creationId xmlns:a16="http://schemas.microsoft.com/office/drawing/2014/main" id="{EA0C5ECA-F231-4430-E73A-4468037066F2}"/>
              </a:ext>
            </a:extLst>
          </p:cNvPr>
          <p:cNvSpPr>
            <a:spLocks noGrp="1"/>
          </p:cNvSpPr>
          <p:nvPr>
            <p:ph type="body" sz="quarter" idx="12" hasCustomPrompt="1"/>
          </p:nvPr>
        </p:nvSpPr>
        <p:spPr>
          <a:xfrm>
            <a:off x="1665340" y="3171343"/>
            <a:ext cx="4197096" cy="424732"/>
          </a:xfrm>
        </p:spPr>
        <p:txBody>
          <a:bodyPr>
            <a:noAutofit/>
          </a:bodyPr>
          <a:lstStyle>
            <a:lvl1pPr marL="0" indent="0" algn="l">
              <a:lnSpc>
                <a:spcPct val="120000"/>
              </a:lnSpc>
              <a:spcBef>
                <a:spcPts val="0"/>
              </a:spcBef>
              <a:spcAft>
                <a:spcPts val="800"/>
              </a:spcAft>
              <a:buClrTx/>
              <a:buFont typeface="Arial" panose="020B0604020202020204" pitchFamily="34" charset="0"/>
              <a:buNone/>
              <a:tabLst/>
              <a:defRPr sz="1200" b="0" i="0" spc="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Tx/>
              <a:buSzTx/>
              <a:buFont typeface="Arial" panose="020B0604020202020204" pitchFamily="34" charset="0"/>
              <a:buNone/>
              <a:tabLst/>
              <a:defRPr/>
            </a:pPr>
            <a:r>
              <a:rPr lang="en-US">
                <a:effectLst/>
              </a:rPr>
              <a:t>Body lorem ipsum dolor sit </a:t>
            </a:r>
            <a:r>
              <a:rPr lang="en-US" err="1">
                <a:effectLst/>
              </a:rPr>
              <a:t>amet</a:t>
            </a:r>
            <a:r>
              <a:rPr lang="en-US">
                <a:effectLst/>
              </a:rPr>
              <a:t> </a:t>
            </a:r>
            <a:r>
              <a:rPr lang="en-US" err="1">
                <a:effectLst/>
              </a:rPr>
              <a:t>consectetur</a:t>
            </a:r>
            <a:r>
              <a:rPr lang="en-US">
                <a:effectLst/>
              </a:rPr>
              <a:t> </a:t>
            </a:r>
            <a:r>
              <a:rPr lang="en-US" err="1">
                <a:effectLst/>
              </a:rPr>
              <a:t>adipiscing</a:t>
            </a:r>
            <a:r>
              <a:rPr lang="en-US">
                <a:effectLst/>
              </a:rPr>
              <a:t> </a:t>
            </a:r>
            <a:r>
              <a:rPr lang="en-US" err="1">
                <a:effectLst/>
              </a:rPr>
              <a:t>elit</a:t>
            </a:r>
            <a:r>
              <a:rPr lang="en-US">
                <a:effectLst/>
              </a:rPr>
              <a:t> lorem ipsum dolor sit </a:t>
            </a:r>
            <a:r>
              <a:rPr lang="en-US" err="1">
                <a:effectLst/>
              </a:rPr>
              <a:t>amet</a:t>
            </a:r>
            <a:r>
              <a:rPr lang="en-US">
                <a:effectLst/>
              </a:rPr>
              <a:t> </a:t>
            </a:r>
            <a:r>
              <a:rPr lang="en-US" err="1">
                <a:effectLst/>
              </a:rPr>
              <a:t>consectetur</a:t>
            </a:r>
            <a:endParaRPr lang="en-US">
              <a:effectLst/>
            </a:endParaRPr>
          </a:p>
        </p:txBody>
      </p:sp>
      <p:sp>
        <p:nvSpPr>
          <p:cNvPr id="76" name="Text Placeholder 3">
            <a:extLst>
              <a:ext uri="{FF2B5EF4-FFF2-40B4-BE49-F238E27FC236}">
                <a16:creationId xmlns:a16="http://schemas.microsoft.com/office/drawing/2014/main" id="{2A5AACD4-71DA-A54C-9BFD-5A93C938AE0A}"/>
              </a:ext>
            </a:extLst>
          </p:cNvPr>
          <p:cNvSpPr>
            <a:spLocks noGrp="1"/>
          </p:cNvSpPr>
          <p:nvPr>
            <p:ph type="body" sz="quarter" idx="69" hasCustomPrompt="1"/>
          </p:nvPr>
        </p:nvSpPr>
        <p:spPr>
          <a:xfrm>
            <a:off x="1665340" y="2900047"/>
            <a:ext cx="4197096" cy="184666"/>
          </a:xfrm>
        </p:spPr>
        <p:txBody>
          <a:bodyPr wrap="square" lIns="0" tIns="0" rIns="0" bIns="0" anchor="t">
            <a:no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US" sz="1200" b="0" i="0" kern="1200" spc="0" baseline="0" dirty="0">
                <a:solidFill>
                  <a:schemeClr val="tx1"/>
                </a:solidFill>
                <a:latin typeface="Gibson Medium" panose="02000000000000000000" pitchFamily="2" charset="77"/>
                <a:ea typeface="+mj-ea"/>
                <a:cs typeface="+mj-cs"/>
              </a:defRPr>
            </a:lvl1pPr>
          </a:lstStyle>
          <a:p>
            <a:pPr lvl="0"/>
            <a:r>
              <a:rPr lang="en-US" err="1"/>
              <a:t>Subheader</a:t>
            </a:r>
            <a:endParaRPr lang="en-US"/>
          </a:p>
        </p:txBody>
      </p:sp>
      <p:sp>
        <p:nvSpPr>
          <p:cNvPr id="5" name="Rectangle 4">
            <a:extLst>
              <a:ext uri="{FF2B5EF4-FFF2-40B4-BE49-F238E27FC236}">
                <a16:creationId xmlns:a16="http://schemas.microsoft.com/office/drawing/2014/main" id="{3727871A-18DD-4C02-2070-79F55705B9EB}"/>
              </a:ext>
              <a:ext uri="{C183D7F6-B498-43B3-948B-1728B52AA6E4}">
                <adec:decorative xmlns:adec="http://schemas.microsoft.com/office/drawing/2017/decorative" val="1"/>
              </a:ext>
            </a:extLst>
          </p:cNvPr>
          <p:cNvSpPr>
            <a:spLocks noChangeAspect="1"/>
          </p:cNvSpPr>
          <p:nvPr userDrawn="1"/>
        </p:nvSpPr>
        <p:spPr>
          <a:xfrm>
            <a:off x="614932" y="2889893"/>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 name="Picture Placeholder 3">
            <a:extLst>
              <a:ext uri="{FF2B5EF4-FFF2-40B4-BE49-F238E27FC236}">
                <a16:creationId xmlns:a16="http://schemas.microsoft.com/office/drawing/2014/main" id="{718D9558-6A0A-0EA7-E17D-DEF4CEDD9E92}"/>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752092" y="3027053"/>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 name="Rectangle 3">
            <a:extLst>
              <a:ext uri="{FF2B5EF4-FFF2-40B4-BE49-F238E27FC236}">
                <a16:creationId xmlns:a16="http://schemas.microsoft.com/office/drawing/2014/main" id="{2BC696C7-218E-13D3-1730-5F8DAA5612A3}"/>
              </a:ext>
              <a:ext uri="{C183D7F6-B498-43B3-948B-1728B52AA6E4}">
                <adec:decorative xmlns:adec="http://schemas.microsoft.com/office/drawing/2017/decorative" val="1"/>
              </a:ext>
            </a:extLst>
          </p:cNvPr>
          <p:cNvSpPr/>
          <p:nvPr userDrawn="1"/>
        </p:nvSpPr>
        <p:spPr>
          <a:xfrm>
            <a:off x="9684327" y="302706"/>
            <a:ext cx="2202873" cy="226471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70" name="Picture Placeholder 3">
            <a:extLst>
              <a:ext uri="{FF2B5EF4-FFF2-40B4-BE49-F238E27FC236}">
                <a16:creationId xmlns:a16="http://schemas.microsoft.com/office/drawing/2014/main" id="{08520152-20F2-C745-716E-E729A38FFB4E}"/>
              </a:ext>
              <a:ext uri="{C183D7F6-B498-43B3-948B-1728B52AA6E4}">
                <adec:decorative xmlns:adec="http://schemas.microsoft.com/office/drawing/2017/decorative" val="1"/>
              </a:ext>
            </a:extLst>
          </p:cNvPr>
          <p:cNvSpPr>
            <a:spLocks noGrp="1"/>
          </p:cNvSpPr>
          <p:nvPr>
            <p:ph type="pic" sz="quarter" idx="13" hasCustomPrompt="1"/>
          </p:nvPr>
        </p:nvSpPr>
        <p:spPr>
          <a:xfrm>
            <a:off x="6317711" y="0"/>
            <a:ext cx="4909069" cy="2290714"/>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tx1"/>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sp>
        <p:nvSpPr>
          <p:cNvPr id="68" name="Title Placeholder 3">
            <a:extLst>
              <a:ext uri="{FF2B5EF4-FFF2-40B4-BE49-F238E27FC236}">
                <a16:creationId xmlns:a16="http://schemas.microsoft.com/office/drawing/2014/main" id="{BAB4B3CD-15C0-EA77-7DE1-1602627F10DE}"/>
              </a:ext>
            </a:extLst>
          </p:cNvPr>
          <p:cNvSpPr>
            <a:spLocks noGrp="1"/>
          </p:cNvSpPr>
          <p:nvPr>
            <p:ph type="title" hasCustomPrompt="1"/>
          </p:nvPr>
        </p:nvSpPr>
        <p:spPr>
          <a:xfrm>
            <a:off x="614932" y="1097280"/>
            <a:ext cx="5259358" cy="861774"/>
          </a:xfrm>
          <a:prstGeom prst="rect">
            <a:avLst/>
          </a:prstGeom>
        </p:spPr>
        <p:txBody>
          <a:bodyPr vert="horz" lIns="0" tIns="0" rIns="0" bIns="0" rtlCol="0" anchor="t" anchorCtr="0">
            <a:noAutofit/>
          </a:bodyPr>
          <a:lstStyle/>
          <a:p>
            <a:r>
              <a:rPr lang="en-US"/>
              <a:t>Content Slide Title – 2 by 3 with Icons and Image</a:t>
            </a:r>
          </a:p>
        </p:txBody>
      </p:sp>
      <p:sp>
        <p:nvSpPr>
          <p:cNvPr id="3" name="Rectangle 2">
            <a:extLst>
              <a:ext uri="{FF2B5EF4-FFF2-40B4-BE49-F238E27FC236}">
                <a16:creationId xmlns:a16="http://schemas.microsoft.com/office/drawing/2014/main" id="{62A35BDB-8281-0BC5-00DC-B150CEAE612B}"/>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322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4 by 2 with Icons">
    <p:spTree>
      <p:nvGrpSpPr>
        <p:cNvPr id="1" name=""/>
        <p:cNvGrpSpPr/>
        <p:nvPr/>
      </p:nvGrpSpPr>
      <p:grpSpPr>
        <a:xfrm>
          <a:off x="0" y="0"/>
          <a:ext cx="0" cy="0"/>
          <a:chOff x="0" y="0"/>
          <a:chExt cx="0" cy="0"/>
        </a:xfrm>
      </p:grpSpPr>
      <p:sp>
        <p:nvSpPr>
          <p:cNvPr id="46" name="Text Placeholder 2">
            <a:extLst>
              <a:ext uri="{FF2B5EF4-FFF2-40B4-BE49-F238E27FC236}">
                <a16:creationId xmlns:a16="http://schemas.microsoft.com/office/drawing/2014/main" id="{673F06CF-87D5-EB9E-952F-30B45CB177D3}"/>
              </a:ext>
            </a:extLst>
          </p:cNvPr>
          <p:cNvSpPr>
            <a:spLocks noGrp="1"/>
          </p:cNvSpPr>
          <p:nvPr>
            <p:ph type="body" sz="quarter" idx="116" hasCustomPrompt="1"/>
          </p:nvPr>
        </p:nvSpPr>
        <p:spPr>
          <a:xfrm>
            <a:off x="9258335" y="5535652"/>
            <a:ext cx="2324065" cy="643913"/>
          </a:xfrm>
        </p:spPr>
        <p:txBody>
          <a:bodyPr anchor="t" anchorCtr="0">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45" name="Text Placeholder 1">
            <a:extLst>
              <a:ext uri="{FF2B5EF4-FFF2-40B4-BE49-F238E27FC236}">
                <a16:creationId xmlns:a16="http://schemas.microsoft.com/office/drawing/2014/main" id="{0201B6AC-5690-75B0-49CE-17DB29EEC6C2}"/>
              </a:ext>
            </a:extLst>
          </p:cNvPr>
          <p:cNvSpPr>
            <a:spLocks noGrp="1"/>
          </p:cNvSpPr>
          <p:nvPr>
            <p:ph type="body" sz="quarter" idx="115" hasCustomPrompt="1"/>
          </p:nvPr>
        </p:nvSpPr>
        <p:spPr>
          <a:xfrm>
            <a:off x="9258335" y="4844879"/>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#8</a:t>
            </a:r>
          </a:p>
        </p:txBody>
      </p:sp>
      <p:sp>
        <p:nvSpPr>
          <p:cNvPr id="52" name="Rectangle 51">
            <a:extLst>
              <a:ext uri="{FF2B5EF4-FFF2-40B4-BE49-F238E27FC236}">
                <a16:creationId xmlns:a16="http://schemas.microsoft.com/office/drawing/2014/main" id="{C61A3F22-808B-CED1-9393-285E6F462988}"/>
              </a:ext>
              <a:ext uri="{C183D7F6-B498-43B3-948B-1728B52AA6E4}">
                <adec:decorative xmlns:adec="http://schemas.microsoft.com/office/drawing/2017/decorative" val="1"/>
              </a:ext>
            </a:extLst>
          </p:cNvPr>
          <p:cNvSpPr>
            <a:spLocks noChangeAspect="1"/>
          </p:cNvSpPr>
          <p:nvPr userDrawn="1"/>
        </p:nvSpPr>
        <p:spPr>
          <a:xfrm>
            <a:off x="9251533"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3" name="Picture Placeholder 3">
            <a:extLst>
              <a:ext uri="{FF2B5EF4-FFF2-40B4-BE49-F238E27FC236}">
                <a16:creationId xmlns:a16="http://schemas.microsoft.com/office/drawing/2014/main" id="{BF7997C5-99BA-7BCA-3E49-2D372103918E}"/>
              </a:ext>
              <a:ext uri="{C183D7F6-B498-43B3-948B-1728B52AA6E4}">
                <adec:decorative xmlns:adec="http://schemas.microsoft.com/office/drawing/2017/decorative" val="1"/>
              </a:ext>
            </a:extLst>
          </p:cNvPr>
          <p:cNvSpPr>
            <a:spLocks noGrp="1" noChangeAspect="1"/>
          </p:cNvSpPr>
          <p:nvPr>
            <p:ph type="pic" sz="quarter" idx="119" hasCustomPrompt="1"/>
          </p:nvPr>
        </p:nvSpPr>
        <p:spPr>
          <a:xfrm>
            <a:off x="9388693"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4" name="Text Placeholder 2">
            <a:extLst>
              <a:ext uri="{FF2B5EF4-FFF2-40B4-BE49-F238E27FC236}">
                <a16:creationId xmlns:a16="http://schemas.microsoft.com/office/drawing/2014/main" id="{6728DD55-3D89-C505-33E6-74978B3E5DA1}"/>
              </a:ext>
            </a:extLst>
          </p:cNvPr>
          <p:cNvSpPr>
            <a:spLocks noGrp="1"/>
          </p:cNvSpPr>
          <p:nvPr>
            <p:ph type="body" sz="quarter" idx="114" hasCustomPrompt="1"/>
          </p:nvPr>
        </p:nvSpPr>
        <p:spPr>
          <a:xfrm>
            <a:off x="6375424" y="5535652"/>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43" name="Text Placeholder 1">
            <a:extLst>
              <a:ext uri="{FF2B5EF4-FFF2-40B4-BE49-F238E27FC236}">
                <a16:creationId xmlns:a16="http://schemas.microsoft.com/office/drawing/2014/main" id="{B2CF966D-BA45-08ED-9E70-C7691B00CDA2}"/>
              </a:ext>
            </a:extLst>
          </p:cNvPr>
          <p:cNvSpPr>
            <a:spLocks noGrp="1"/>
          </p:cNvSpPr>
          <p:nvPr>
            <p:ph type="body" sz="quarter" idx="113" hasCustomPrompt="1"/>
          </p:nvPr>
        </p:nvSpPr>
        <p:spPr>
          <a:xfrm>
            <a:off x="6375424" y="4844879"/>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#7</a:t>
            </a:r>
          </a:p>
        </p:txBody>
      </p:sp>
      <p:sp>
        <p:nvSpPr>
          <p:cNvPr id="50" name="Rectangle 49">
            <a:extLst>
              <a:ext uri="{FF2B5EF4-FFF2-40B4-BE49-F238E27FC236}">
                <a16:creationId xmlns:a16="http://schemas.microsoft.com/office/drawing/2014/main" id="{EFE0D081-7422-4195-482B-64EE6E43F0CE}"/>
              </a:ext>
              <a:ext uri="{C183D7F6-B498-43B3-948B-1728B52AA6E4}">
                <adec:decorative xmlns:adec="http://schemas.microsoft.com/office/drawing/2017/decorative" val="1"/>
              </a:ext>
            </a:extLst>
          </p:cNvPr>
          <p:cNvSpPr>
            <a:spLocks noChangeAspect="1"/>
          </p:cNvSpPr>
          <p:nvPr userDrawn="1"/>
        </p:nvSpPr>
        <p:spPr>
          <a:xfrm>
            <a:off x="6355980"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1" name="Picture Placeholder 3">
            <a:extLst>
              <a:ext uri="{FF2B5EF4-FFF2-40B4-BE49-F238E27FC236}">
                <a16:creationId xmlns:a16="http://schemas.microsoft.com/office/drawing/2014/main" id="{4ADCDAE6-5FE5-B375-4931-25C99B44BD08}"/>
              </a:ext>
              <a:ext uri="{C183D7F6-B498-43B3-948B-1728B52AA6E4}">
                <adec:decorative xmlns:adec="http://schemas.microsoft.com/office/drawing/2017/decorative" val="1"/>
              </a:ext>
            </a:extLst>
          </p:cNvPr>
          <p:cNvSpPr>
            <a:spLocks noGrp="1" noChangeAspect="1"/>
          </p:cNvSpPr>
          <p:nvPr>
            <p:ph type="pic" sz="quarter" idx="118" hasCustomPrompt="1"/>
          </p:nvPr>
        </p:nvSpPr>
        <p:spPr>
          <a:xfrm>
            <a:off x="6493140"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2" name="Text Placeholder 2">
            <a:extLst>
              <a:ext uri="{FF2B5EF4-FFF2-40B4-BE49-F238E27FC236}">
                <a16:creationId xmlns:a16="http://schemas.microsoft.com/office/drawing/2014/main" id="{579FB4DF-1CBD-2D1C-CCC6-B4AB23D5ECC5}"/>
              </a:ext>
            </a:extLst>
          </p:cNvPr>
          <p:cNvSpPr>
            <a:spLocks noGrp="1"/>
          </p:cNvSpPr>
          <p:nvPr>
            <p:ph type="body" sz="quarter" idx="112" hasCustomPrompt="1"/>
          </p:nvPr>
        </p:nvSpPr>
        <p:spPr>
          <a:xfrm>
            <a:off x="3460427" y="5535652"/>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41" name="Text Placeholder 1">
            <a:extLst>
              <a:ext uri="{FF2B5EF4-FFF2-40B4-BE49-F238E27FC236}">
                <a16:creationId xmlns:a16="http://schemas.microsoft.com/office/drawing/2014/main" id="{15B12C62-CF55-C7FA-5773-018282EEDA7F}"/>
              </a:ext>
            </a:extLst>
          </p:cNvPr>
          <p:cNvSpPr>
            <a:spLocks noGrp="1"/>
          </p:cNvSpPr>
          <p:nvPr>
            <p:ph type="body" sz="quarter" idx="111" hasCustomPrompt="1"/>
          </p:nvPr>
        </p:nvSpPr>
        <p:spPr>
          <a:xfrm>
            <a:off x="3460427" y="4844879"/>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#6</a:t>
            </a:r>
          </a:p>
        </p:txBody>
      </p:sp>
      <p:sp>
        <p:nvSpPr>
          <p:cNvPr id="48" name="Rectangle 47">
            <a:extLst>
              <a:ext uri="{FF2B5EF4-FFF2-40B4-BE49-F238E27FC236}">
                <a16:creationId xmlns:a16="http://schemas.microsoft.com/office/drawing/2014/main" id="{F7BD1394-485B-E246-DC5B-62CA3CFA86AF}"/>
              </a:ext>
              <a:ext uri="{C183D7F6-B498-43B3-948B-1728B52AA6E4}">
                <adec:decorative xmlns:adec="http://schemas.microsoft.com/office/drawing/2017/decorative" val="1"/>
              </a:ext>
            </a:extLst>
          </p:cNvPr>
          <p:cNvSpPr>
            <a:spLocks noChangeAspect="1"/>
          </p:cNvSpPr>
          <p:nvPr userDrawn="1"/>
        </p:nvSpPr>
        <p:spPr>
          <a:xfrm>
            <a:off x="3460427"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9" name="Picture Placeholder 3">
            <a:extLst>
              <a:ext uri="{FF2B5EF4-FFF2-40B4-BE49-F238E27FC236}">
                <a16:creationId xmlns:a16="http://schemas.microsoft.com/office/drawing/2014/main" id="{2525B1E1-6551-99E2-CD0F-A355881BAF75}"/>
              </a:ext>
              <a:ext uri="{C183D7F6-B498-43B3-948B-1728B52AA6E4}">
                <adec:decorative xmlns:adec="http://schemas.microsoft.com/office/drawing/2017/decorative" val="1"/>
              </a:ext>
            </a:extLst>
          </p:cNvPr>
          <p:cNvSpPr>
            <a:spLocks noGrp="1" noChangeAspect="1"/>
          </p:cNvSpPr>
          <p:nvPr>
            <p:ph type="pic" sz="quarter" idx="117" hasCustomPrompt="1"/>
          </p:nvPr>
        </p:nvSpPr>
        <p:spPr>
          <a:xfrm>
            <a:off x="3597587"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0" name="Text Placeholder 2">
            <a:extLst>
              <a:ext uri="{FF2B5EF4-FFF2-40B4-BE49-F238E27FC236}">
                <a16:creationId xmlns:a16="http://schemas.microsoft.com/office/drawing/2014/main" id="{72F444EA-3EC7-FB85-FE99-018316FFF068}"/>
              </a:ext>
            </a:extLst>
          </p:cNvPr>
          <p:cNvSpPr>
            <a:spLocks noGrp="1"/>
          </p:cNvSpPr>
          <p:nvPr>
            <p:ph type="body" sz="quarter" idx="110" hasCustomPrompt="1"/>
          </p:nvPr>
        </p:nvSpPr>
        <p:spPr>
          <a:xfrm>
            <a:off x="609600" y="5535652"/>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39" name="Text Placeholder 1">
            <a:extLst>
              <a:ext uri="{FF2B5EF4-FFF2-40B4-BE49-F238E27FC236}">
                <a16:creationId xmlns:a16="http://schemas.microsoft.com/office/drawing/2014/main" id="{F50CD209-C609-A4E9-E42B-894B4CC1EB2A}"/>
              </a:ext>
            </a:extLst>
          </p:cNvPr>
          <p:cNvSpPr>
            <a:spLocks noGrp="1"/>
          </p:cNvSpPr>
          <p:nvPr>
            <p:ph type="body" sz="quarter" idx="109" hasCustomPrompt="1"/>
          </p:nvPr>
        </p:nvSpPr>
        <p:spPr>
          <a:xfrm>
            <a:off x="609600" y="4844879"/>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#5</a:t>
            </a:r>
          </a:p>
        </p:txBody>
      </p:sp>
      <p:sp>
        <p:nvSpPr>
          <p:cNvPr id="37" name="Rectangle 36">
            <a:extLst>
              <a:ext uri="{FF2B5EF4-FFF2-40B4-BE49-F238E27FC236}">
                <a16:creationId xmlns:a16="http://schemas.microsoft.com/office/drawing/2014/main" id="{515B16B6-0988-2DAA-D8C4-195ADFABC770}"/>
              </a:ext>
              <a:ext uri="{C183D7F6-B498-43B3-948B-1728B52AA6E4}">
                <adec:decorative xmlns:adec="http://schemas.microsoft.com/office/drawing/2017/decorative" val="1"/>
              </a:ext>
            </a:extLst>
          </p:cNvPr>
          <p:cNvSpPr>
            <a:spLocks noChangeAspect="1"/>
          </p:cNvSpPr>
          <p:nvPr userDrawn="1"/>
        </p:nvSpPr>
        <p:spPr>
          <a:xfrm>
            <a:off x="609600" y="4068460"/>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Picture Placeholder 3">
            <a:extLst>
              <a:ext uri="{FF2B5EF4-FFF2-40B4-BE49-F238E27FC236}">
                <a16:creationId xmlns:a16="http://schemas.microsoft.com/office/drawing/2014/main" id="{21E6483C-4B0B-278B-B1A6-2F4A0168955A}"/>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746760" y="4205620"/>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7" name="Text Placeholder 2">
            <a:extLst>
              <a:ext uri="{FF2B5EF4-FFF2-40B4-BE49-F238E27FC236}">
                <a16:creationId xmlns:a16="http://schemas.microsoft.com/office/drawing/2014/main" id="{3EE254E7-49E8-34C8-0736-DFC80795C3BC}"/>
              </a:ext>
            </a:extLst>
          </p:cNvPr>
          <p:cNvSpPr>
            <a:spLocks noGrp="1"/>
          </p:cNvSpPr>
          <p:nvPr>
            <p:ph type="body" sz="quarter" idx="104" hasCustomPrompt="1"/>
          </p:nvPr>
        </p:nvSpPr>
        <p:spPr>
          <a:xfrm>
            <a:off x="9258335" y="2937418"/>
            <a:ext cx="2324065" cy="643913"/>
          </a:xfrm>
        </p:spPr>
        <p:txBody>
          <a:bodyPr anchor="t" anchorCtr="0">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26" name="Text Placeholder 1">
            <a:extLst>
              <a:ext uri="{FF2B5EF4-FFF2-40B4-BE49-F238E27FC236}">
                <a16:creationId xmlns:a16="http://schemas.microsoft.com/office/drawing/2014/main" id="{10EEAF93-E620-5F35-07DE-76255050475C}"/>
              </a:ext>
            </a:extLst>
          </p:cNvPr>
          <p:cNvSpPr>
            <a:spLocks noGrp="1"/>
          </p:cNvSpPr>
          <p:nvPr>
            <p:ph type="body" sz="quarter" idx="103" hasCustomPrompt="1"/>
          </p:nvPr>
        </p:nvSpPr>
        <p:spPr>
          <a:xfrm>
            <a:off x="9258335" y="2246645"/>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#4</a:t>
            </a:r>
          </a:p>
        </p:txBody>
      </p:sp>
      <p:sp>
        <p:nvSpPr>
          <p:cNvPr id="33" name="Rectangle 32">
            <a:extLst>
              <a:ext uri="{FF2B5EF4-FFF2-40B4-BE49-F238E27FC236}">
                <a16:creationId xmlns:a16="http://schemas.microsoft.com/office/drawing/2014/main" id="{496BD37A-4D69-C3C6-66A7-B112771E1510}"/>
              </a:ext>
              <a:ext uri="{C183D7F6-B498-43B3-948B-1728B52AA6E4}">
                <adec:decorative xmlns:adec="http://schemas.microsoft.com/office/drawing/2017/decorative" val="1"/>
              </a:ext>
            </a:extLst>
          </p:cNvPr>
          <p:cNvSpPr>
            <a:spLocks noChangeAspect="1"/>
          </p:cNvSpPr>
          <p:nvPr userDrawn="1"/>
        </p:nvSpPr>
        <p:spPr>
          <a:xfrm>
            <a:off x="9251533"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Picture Placeholder 3">
            <a:extLst>
              <a:ext uri="{FF2B5EF4-FFF2-40B4-BE49-F238E27FC236}">
                <a16:creationId xmlns:a16="http://schemas.microsoft.com/office/drawing/2014/main" id="{74ADCDC0-C9B7-6EBB-5038-08496C42CC2E}"/>
              </a:ext>
              <a:ext uri="{C183D7F6-B498-43B3-948B-1728B52AA6E4}">
                <adec:decorative xmlns:adec="http://schemas.microsoft.com/office/drawing/2017/decorative" val="1"/>
              </a:ext>
            </a:extLst>
          </p:cNvPr>
          <p:cNvSpPr>
            <a:spLocks noGrp="1" noChangeAspect="1"/>
          </p:cNvSpPr>
          <p:nvPr>
            <p:ph type="pic" sz="quarter" idx="107" hasCustomPrompt="1"/>
          </p:nvPr>
        </p:nvSpPr>
        <p:spPr>
          <a:xfrm>
            <a:off x="9388693"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5" name="Text Placeholder 2">
            <a:extLst>
              <a:ext uri="{FF2B5EF4-FFF2-40B4-BE49-F238E27FC236}">
                <a16:creationId xmlns:a16="http://schemas.microsoft.com/office/drawing/2014/main" id="{B7386A1E-6E78-3D04-14C7-B038D4D4F486}"/>
              </a:ext>
            </a:extLst>
          </p:cNvPr>
          <p:cNvSpPr>
            <a:spLocks noGrp="1"/>
          </p:cNvSpPr>
          <p:nvPr>
            <p:ph type="body" sz="quarter" idx="102" hasCustomPrompt="1"/>
          </p:nvPr>
        </p:nvSpPr>
        <p:spPr>
          <a:xfrm>
            <a:off x="6375424" y="2937418"/>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24" name="Text Placeholder 1">
            <a:extLst>
              <a:ext uri="{FF2B5EF4-FFF2-40B4-BE49-F238E27FC236}">
                <a16:creationId xmlns:a16="http://schemas.microsoft.com/office/drawing/2014/main" id="{F421DF0A-0AD0-830E-1935-2F46659EB12B}"/>
              </a:ext>
            </a:extLst>
          </p:cNvPr>
          <p:cNvSpPr>
            <a:spLocks noGrp="1"/>
          </p:cNvSpPr>
          <p:nvPr>
            <p:ph type="body" sz="quarter" idx="101" hasCustomPrompt="1"/>
          </p:nvPr>
        </p:nvSpPr>
        <p:spPr>
          <a:xfrm>
            <a:off x="6375424" y="2246645"/>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#3</a:t>
            </a:r>
          </a:p>
        </p:txBody>
      </p:sp>
      <p:sp>
        <p:nvSpPr>
          <p:cNvPr id="31" name="Rectangle 30">
            <a:extLst>
              <a:ext uri="{FF2B5EF4-FFF2-40B4-BE49-F238E27FC236}">
                <a16:creationId xmlns:a16="http://schemas.microsoft.com/office/drawing/2014/main" id="{C7170F21-3228-E04C-73AD-33FD9A84A188}"/>
              </a:ext>
              <a:ext uri="{C183D7F6-B498-43B3-948B-1728B52AA6E4}">
                <adec:decorative xmlns:adec="http://schemas.microsoft.com/office/drawing/2017/decorative" val="1"/>
              </a:ext>
            </a:extLst>
          </p:cNvPr>
          <p:cNvSpPr>
            <a:spLocks noChangeAspect="1"/>
          </p:cNvSpPr>
          <p:nvPr userDrawn="1"/>
        </p:nvSpPr>
        <p:spPr>
          <a:xfrm>
            <a:off x="6355980"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Picture Placeholder 3">
            <a:extLst>
              <a:ext uri="{FF2B5EF4-FFF2-40B4-BE49-F238E27FC236}">
                <a16:creationId xmlns:a16="http://schemas.microsoft.com/office/drawing/2014/main" id="{167B546E-BC74-2FC3-7582-3722E3CA0068}"/>
              </a:ext>
              <a:ext uri="{C183D7F6-B498-43B3-948B-1728B52AA6E4}">
                <adec:decorative xmlns:adec="http://schemas.microsoft.com/office/drawing/2017/decorative" val="1"/>
              </a:ext>
            </a:extLst>
          </p:cNvPr>
          <p:cNvSpPr>
            <a:spLocks noGrp="1" noChangeAspect="1"/>
          </p:cNvSpPr>
          <p:nvPr>
            <p:ph type="pic" sz="quarter" idx="106" hasCustomPrompt="1"/>
          </p:nvPr>
        </p:nvSpPr>
        <p:spPr>
          <a:xfrm>
            <a:off x="6493140"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3" name="Text Placeholder 2">
            <a:extLst>
              <a:ext uri="{FF2B5EF4-FFF2-40B4-BE49-F238E27FC236}">
                <a16:creationId xmlns:a16="http://schemas.microsoft.com/office/drawing/2014/main" id="{F95407FA-E091-F503-4DF8-C829EC857FA5}"/>
              </a:ext>
            </a:extLst>
          </p:cNvPr>
          <p:cNvSpPr>
            <a:spLocks noGrp="1"/>
          </p:cNvSpPr>
          <p:nvPr>
            <p:ph type="body" sz="quarter" idx="100" hasCustomPrompt="1"/>
          </p:nvPr>
        </p:nvSpPr>
        <p:spPr>
          <a:xfrm>
            <a:off x="3460427" y="2937418"/>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22" name="Text Placeholder 1">
            <a:extLst>
              <a:ext uri="{FF2B5EF4-FFF2-40B4-BE49-F238E27FC236}">
                <a16:creationId xmlns:a16="http://schemas.microsoft.com/office/drawing/2014/main" id="{FF74E96D-5E79-7744-A24F-9B3899E58537}"/>
              </a:ext>
            </a:extLst>
          </p:cNvPr>
          <p:cNvSpPr>
            <a:spLocks noGrp="1"/>
          </p:cNvSpPr>
          <p:nvPr>
            <p:ph type="body" sz="quarter" idx="91" hasCustomPrompt="1"/>
          </p:nvPr>
        </p:nvSpPr>
        <p:spPr>
          <a:xfrm>
            <a:off x="3460427" y="2246645"/>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#2</a:t>
            </a:r>
          </a:p>
        </p:txBody>
      </p:sp>
      <p:sp>
        <p:nvSpPr>
          <p:cNvPr id="29" name="Rectangle 28">
            <a:extLst>
              <a:ext uri="{FF2B5EF4-FFF2-40B4-BE49-F238E27FC236}">
                <a16:creationId xmlns:a16="http://schemas.microsoft.com/office/drawing/2014/main" id="{5A1456EA-B736-7B42-88A3-477B9A8DDF01}"/>
              </a:ext>
              <a:ext uri="{C183D7F6-B498-43B3-948B-1728B52AA6E4}">
                <adec:decorative xmlns:adec="http://schemas.microsoft.com/office/drawing/2017/decorative" val="1"/>
              </a:ext>
            </a:extLst>
          </p:cNvPr>
          <p:cNvSpPr>
            <a:spLocks noChangeAspect="1"/>
          </p:cNvSpPr>
          <p:nvPr userDrawn="1"/>
        </p:nvSpPr>
        <p:spPr>
          <a:xfrm>
            <a:off x="3460427"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Picture Placeholder 3">
            <a:extLst>
              <a:ext uri="{FF2B5EF4-FFF2-40B4-BE49-F238E27FC236}">
                <a16:creationId xmlns:a16="http://schemas.microsoft.com/office/drawing/2014/main" id="{CC86BF92-053F-7C2F-BF5C-C49A74889050}"/>
              </a:ext>
              <a:ext uri="{C183D7F6-B498-43B3-948B-1728B52AA6E4}">
                <adec:decorative xmlns:adec="http://schemas.microsoft.com/office/drawing/2017/decorative" val="1"/>
              </a:ext>
            </a:extLst>
          </p:cNvPr>
          <p:cNvSpPr>
            <a:spLocks noGrp="1" noChangeAspect="1"/>
          </p:cNvSpPr>
          <p:nvPr>
            <p:ph type="pic" sz="quarter" idx="105" hasCustomPrompt="1"/>
          </p:nvPr>
        </p:nvSpPr>
        <p:spPr>
          <a:xfrm>
            <a:off x="3597587"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1" name="Text Placeholder 2">
            <a:extLst>
              <a:ext uri="{FF2B5EF4-FFF2-40B4-BE49-F238E27FC236}">
                <a16:creationId xmlns:a16="http://schemas.microsoft.com/office/drawing/2014/main" id="{D0B07216-BA9A-B5CF-E407-7CE0A7073F3E}"/>
              </a:ext>
            </a:extLst>
          </p:cNvPr>
          <p:cNvSpPr>
            <a:spLocks noGrp="1"/>
          </p:cNvSpPr>
          <p:nvPr>
            <p:ph type="body" sz="quarter" idx="90" hasCustomPrompt="1"/>
          </p:nvPr>
        </p:nvSpPr>
        <p:spPr>
          <a:xfrm>
            <a:off x="609600" y="2937418"/>
            <a:ext cx="2324065" cy="643913"/>
          </a:xfrm>
        </p:spPr>
        <p:txBody>
          <a:bodyPr anchor="t" anchorCtr="0">
            <a:noAutofit/>
          </a:bodyPr>
          <a:lstStyle>
            <a:lvl1pPr marL="0" indent="0" algn="l">
              <a:lnSpc>
                <a:spcPct val="120000"/>
              </a:lnSpc>
              <a:spcBef>
                <a:spcPts val="0"/>
              </a:spcBef>
              <a:spcAft>
                <a:spcPts val="800"/>
              </a:spcAft>
              <a:buFont typeface="Arial" panose="020B0604020202020204" pitchFamily="34" charset="0"/>
              <a:buNone/>
              <a:tabLst/>
              <a:defRPr sz="1200" b="0" i="0">
                <a:solidFill>
                  <a:schemeClr val="tx1"/>
                </a:solidFill>
                <a:latin typeface="Gibson" panose="02000000000000000000" pitchFamily="2" charset="77"/>
              </a:defRPr>
            </a:lvl1pPr>
          </a:lstStyle>
          <a:p>
            <a:pPr lvl="0"/>
            <a:r>
              <a:rPr lang="en-US">
                <a:effectLst/>
              </a:rPr>
              <a:t>Body lorem ipsum dolor sit amet, Lorem ipsum dolor sit amet</a:t>
            </a:r>
          </a:p>
        </p:txBody>
      </p:sp>
      <p:sp>
        <p:nvSpPr>
          <p:cNvPr id="20" name="Text Placeholder 1">
            <a:extLst>
              <a:ext uri="{FF2B5EF4-FFF2-40B4-BE49-F238E27FC236}">
                <a16:creationId xmlns:a16="http://schemas.microsoft.com/office/drawing/2014/main" id="{395A2FC0-CABB-0A1C-1F17-602F4F608738}"/>
              </a:ext>
            </a:extLst>
          </p:cNvPr>
          <p:cNvSpPr>
            <a:spLocks noGrp="1"/>
          </p:cNvSpPr>
          <p:nvPr>
            <p:ph type="body" sz="quarter" idx="89" hasCustomPrompt="1"/>
          </p:nvPr>
        </p:nvSpPr>
        <p:spPr>
          <a:xfrm>
            <a:off x="609600" y="2246645"/>
            <a:ext cx="2324065" cy="544469"/>
          </a:xfrm>
        </p:spPr>
        <p:txBody>
          <a:bodyPr anchor="b" anchorCtr="0">
            <a:noAutofit/>
          </a:bodyPr>
          <a:lstStyle>
            <a:lvl1pPr marL="0" indent="0" algn="l">
              <a:lnSpc>
                <a:spcPct val="120000"/>
              </a:lnSpc>
              <a:buNone/>
              <a:defRPr sz="1600" b="0" i="0" spc="20" baseline="0">
                <a:solidFill>
                  <a:schemeClr val="tx1"/>
                </a:solidFill>
                <a:latin typeface="Gibson Medium" panose="02000000000000000000" pitchFamily="2" charset="77"/>
              </a:defRPr>
            </a:lvl1pPr>
          </a:lstStyle>
          <a:p>
            <a:pPr lvl="0"/>
            <a:r>
              <a:rPr lang="en-US"/>
              <a:t>Subheader #1</a:t>
            </a:r>
          </a:p>
        </p:txBody>
      </p:sp>
      <p:sp>
        <p:nvSpPr>
          <p:cNvPr id="3" name="Rectangle 2">
            <a:extLst>
              <a:ext uri="{FF2B5EF4-FFF2-40B4-BE49-F238E27FC236}">
                <a16:creationId xmlns:a16="http://schemas.microsoft.com/office/drawing/2014/main" id="{E0FCC1CB-5BF4-1E13-6B00-D1D34C72958C}"/>
              </a:ext>
              <a:ext uri="{C183D7F6-B498-43B3-948B-1728B52AA6E4}">
                <adec:decorative xmlns:adec="http://schemas.microsoft.com/office/drawing/2017/decorative" val="1"/>
              </a:ext>
            </a:extLst>
          </p:cNvPr>
          <p:cNvSpPr>
            <a:spLocks noChangeAspect="1"/>
          </p:cNvSpPr>
          <p:nvPr userDrawn="1"/>
        </p:nvSpPr>
        <p:spPr>
          <a:xfrm>
            <a:off x="609600" y="1470226"/>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7" name="Picture Placeholder 3">
            <a:extLst>
              <a:ext uri="{FF2B5EF4-FFF2-40B4-BE49-F238E27FC236}">
                <a16:creationId xmlns:a16="http://schemas.microsoft.com/office/drawing/2014/main" id="{718D9558-6A0A-0EA7-E17D-DEF4CEDD9E92}"/>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746760" y="1607386"/>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2" name="Title Placeholder 3">
            <a:extLst>
              <a:ext uri="{FF2B5EF4-FFF2-40B4-BE49-F238E27FC236}">
                <a16:creationId xmlns:a16="http://schemas.microsoft.com/office/drawing/2014/main" id="{7DFF2072-B6FE-5EEB-D7A2-F9336A1B666B}"/>
              </a:ext>
            </a:extLst>
          </p:cNvPr>
          <p:cNvSpPr>
            <a:spLocks noGrp="1"/>
          </p:cNvSpPr>
          <p:nvPr>
            <p:ph type="title" hasCustomPrompt="1"/>
          </p:nvPr>
        </p:nvSpPr>
        <p:spPr>
          <a:xfrm>
            <a:off x="609600" y="685800"/>
            <a:ext cx="10972800" cy="430887"/>
          </a:xfrm>
          <a:prstGeom prst="rect">
            <a:avLst/>
          </a:prstGeom>
        </p:spPr>
        <p:txBody>
          <a:bodyPr vert="horz" lIns="0" tIns="0" rIns="0" bIns="0" rtlCol="0" anchor="t" anchorCtr="0">
            <a:noAutofit/>
          </a:bodyPr>
          <a:lstStyle>
            <a:lvl1pPr>
              <a:spcAft>
                <a:spcPts val="0"/>
              </a:spcAft>
              <a:defRPr baseline="0"/>
            </a:lvl1pPr>
          </a:lstStyle>
          <a:p>
            <a:r>
              <a:rPr lang="en-US"/>
              <a:t>Content Slide Title – 4 by 2 with Icons</a:t>
            </a:r>
          </a:p>
        </p:txBody>
      </p:sp>
    </p:spTree>
    <p:extLst>
      <p:ext uri="{BB962C8B-B14F-4D97-AF65-F5344CB8AC3E}">
        <p14:creationId xmlns:p14="http://schemas.microsoft.com/office/powerpoint/2010/main" val="1085308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Half Page Left on White">
    <p:spTree>
      <p:nvGrpSpPr>
        <p:cNvPr id="1" name=""/>
        <p:cNvGrpSpPr/>
        <p:nvPr/>
      </p:nvGrpSpPr>
      <p:grpSpPr>
        <a:xfrm>
          <a:off x="0" y="0"/>
          <a:ext cx="0" cy="0"/>
          <a:chOff x="0" y="0"/>
          <a:chExt cx="0" cy="0"/>
        </a:xfrm>
      </p:grpSpPr>
      <p:sp>
        <p:nvSpPr>
          <p:cNvPr id="59" name="Text Placeholder 1">
            <a:extLst>
              <a:ext uri="{FF2B5EF4-FFF2-40B4-BE49-F238E27FC236}">
                <a16:creationId xmlns:a16="http://schemas.microsoft.com/office/drawing/2014/main" id="{75426BF8-A247-BD8E-485D-FED68784E2D1}"/>
              </a:ext>
            </a:extLst>
          </p:cNvPr>
          <p:cNvSpPr>
            <a:spLocks noGrp="1"/>
          </p:cNvSpPr>
          <p:nvPr userDrawn="1">
            <p:ph type="body" sz="quarter" idx="44" hasCustomPrompt="1"/>
          </p:nvPr>
        </p:nvSpPr>
        <p:spPr>
          <a:xfrm>
            <a:off x="609600" y="2560321"/>
            <a:ext cx="4044593" cy="3611880"/>
          </a:xfrm>
        </p:spPr>
        <p:txBody>
          <a:bodyPr anchor="t">
            <a:noAutofit/>
          </a:bodyPr>
          <a:lstStyle>
            <a:lvl1pPr marL="0" indent="0" algn="l">
              <a:lnSpc>
                <a:spcPct val="120000"/>
              </a:lnSpc>
              <a:spcAft>
                <a:spcPts val="0"/>
              </a:spcAft>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ullamcorper</a:t>
            </a:r>
            <a:r>
              <a:rPr lang="en-US"/>
              <a:t>. </a:t>
            </a:r>
            <a:r>
              <a:rPr lang="en-US" err="1"/>
              <a:t>Urna</a:t>
            </a:r>
            <a:r>
              <a:rPr lang="en-US"/>
              <a:t> et pharetra pharetra </a:t>
            </a:r>
            <a:r>
              <a:rPr lang="en-US" err="1"/>
              <a:t>massa</a:t>
            </a:r>
            <a:r>
              <a:rPr lang="en-US"/>
              <a:t> </a:t>
            </a:r>
            <a:r>
              <a:rPr lang="en-US" err="1"/>
              <a:t>massa</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a:t>
            </a:r>
          </a:p>
        </p:txBody>
      </p:sp>
      <p:sp>
        <p:nvSpPr>
          <p:cNvPr id="7" name="Title Placeholder 3">
            <a:extLst>
              <a:ext uri="{FF2B5EF4-FFF2-40B4-BE49-F238E27FC236}">
                <a16:creationId xmlns:a16="http://schemas.microsoft.com/office/drawing/2014/main" id="{0C7E6727-14BE-F310-D402-1C7034A4CAD0}"/>
              </a:ext>
            </a:extLst>
          </p:cNvPr>
          <p:cNvSpPr>
            <a:spLocks noGrp="1"/>
          </p:cNvSpPr>
          <p:nvPr>
            <p:ph type="title" hasCustomPrompt="1"/>
          </p:nvPr>
        </p:nvSpPr>
        <p:spPr>
          <a:xfrm>
            <a:off x="609600" y="1463040"/>
            <a:ext cx="4044593" cy="861774"/>
          </a:xfrm>
          <a:prstGeom prst="rect">
            <a:avLst/>
          </a:prstGeom>
        </p:spPr>
        <p:txBody>
          <a:bodyPr vert="horz" lIns="0" tIns="0" rIns="0" bIns="0" rtlCol="0" anchor="t" anchorCtr="0">
            <a:noAutofit/>
          </a:bodyPr>
          <a:lstStyle/>
          <a:p>
            <a:r>
              <a:rPr lang="en-US"/>
              <a:t>Content Slide Title – Half Page Left on White</a:t>
            </a:r>
          </a:p>
        </p:txBody>
      </p:sp>
      <p:sp>
        <p:nvSpPr>
          <p:cNvPr id="4" name="Text Placeholder 1">
            <a:extLst>
              <a:ext uri="{FF2B5EF4-FFF2-40B4-BE49-F238E27FC236}">
                <a16:creationId xmlns:a16="http://schemas.microsoft.com/office/drawing/2014/main" id="{A9B19797-CC9E-8A78-464D-EC17A91C2E9D}"/>
              </a:ext>
            </a:extLst>
          </p:cNvPr>
          <p:cNvSpPr>
            <a:spLocks noGrp="1"/>
          </p:cNvSpPr>
          <p:nvPr>
            <p:ph type="body" sz="quarter" idx="45" hasCustomPrompt="1"/>
          </p:nvPr>
        </p:nvSpPr>
        <p:spPr>
          <a:xfrm>
            <a:off x="609600" y="1097280"/>
            <a:ext cx="4044593" cy="308671"/>
          </a:xfrm>
        </p:spPr>
        <p:txBody>
          <a:bodyPr anchor="t">
            <a:noAutofit/>
          </a:bodyPr>
          <a:lstStyle>
            <a:lvl1pPr marL="0" indent="0" algn="l">
              <a:buNone/>
              <a:defRPr sz="1000" b="1" i="0" cap="all" spc="150" baseline="0">
                <a:solidFill>
                  <a:schemeClr val="tx2"/>
                </a:solidFill>
                <a:latin typeface="Gibson SemiBold" pitchFamily="2" charset="77"/>
              </a:defRPr>
            </a:lvl1pPr>
          </a:lstStyle>
          <a:p>
            <a:pPr lvl="0"/>
            <a:r>
              <a:rPr lang="en-US"/>
              <a:t>OPTIONAL SUBHEADER</a:t>
            </a:r>
          </a:p>
        </p:txBody>
      </p:sp>
      <p:sp>
        <p:nvSpPr>
          <p:cNvPr id="3" name="Rectangle 2">
            <a:extLst>
              <a:ext uri="{FF2B5EF4-FFF2-40B4-BE49-F238E27FC236}">
                <a16:creationId xmlns:a16="http://schemas.microsoft.com/office/drawing/2014/main" id="{5E587A32-2433-9573-A458-C402378AD4B6}"/>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260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Half Page Left on Gray">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157D4E5-2260-9614-E9D2-4BCB405D82CC}"/>
              </a:ext>
              <a:ext uri="{C183D7F6-B498-43B3-948B-1728B52AA6E4}">
                <adec:decorative xmlns:adec="http://schemas.microsoft.com/office/drawing/2017/decorative" val="1"/>
              </a:ext>
            </a:extLst>
          </p:cNvPr>
          <p:cNvSpPr/>
          <p:nvPr userDrawn="1"/>
        </p:nvSpPr>
        <p:spPr>
          <a:xfrm>
            <a:off x="0" y="0"/>
            <a:ext cx="5263793" cy="68580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solidFill>
              <a:effectLst/>
              <a:uLnTx/>
              <a:uFillTx/>
              <a:latin typeface="Franklin Gothic Book" panose="020B0503020102020204"/>
              <a:ea typeface="+mn-ea"/>
              <a:cs typeface="+mn-cs"/>
            </a:endParaRPr>
          </a:p>
        </p:txBody>
      </p:sp>
      <p:sp>
        <p:nvSpPr>
          <p:cNvPr id="25" name="Copyright">
            <a:extLst>
              <a:ext uri="{FF2B5EF4-FFF2-40B4-BE49-F238E27FC236}">
                <a16:creationId xmlns:a16="http://schemas.microsoft.com/office/drawing/2014/main" id="{DD298362-2BC5-7D4B-2A32-578012CD81D5}"/>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59" name="Text Placeholder 1">
            <a:extLst>
              <a:ext uri="{FF2B5EF4-FFF2-40B4-BE49-F238E27FC236}">
                <a16:creationId xmlns:a16="http://schemas.microsoft.com/office/drawing/2014/main" id="{75426BF8-A247-BD8E-485D-FED68784E2D1}"/>
              </a:ext>
            </a:extLst>
          </p:cNvPr>
          <p:cNvSpPr>
            <a:spLocks noGrp="1"/>
          </p:cNvSpPr>
          <p:nvPr userDrawn="1">
            <p:ph type="body" sz="quarter" idx="44" hasCustomPrompt="1"/>
          </p:nvPr>
        </p:nvSpPr>
        <p:spPr>
          <a:xfrm>
            <a:off x="609600" y="2158120"/>
            <a:ext cx="4044593" cy="4006459"/>
          </a:xfrm>
        </p:spPr>
        <p:txBody>
          <a:bodyPr anchor="t">
            <a:noAutofit/>
          </a:bodyPr>
          <a:lstStyle>
            <a:lvl1pPr marL="0" indent="0" algn="l">
              <a:lnSpc>
                <a:spcPct val="120000"/>
              </a:lnSpc>
              <a:spcAft>
                <a:spcPts val="0"/>
              </a:spcAft>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ullamcorper</a:t>
            </a:r>
            <a:r>
              <a:rPr lang="en-US"/>
              <a:t>. </a:t>
            </a:r>
            <a:r>
              <a:rPr lang="en-US" err="1"/>
              <a:t>Urna</a:t>
            </a:r>
            <a:r>
              <a:rPr lang="en-US"/>
              <a:t> et pharetra pharetra </a:t>
            </a:r>
            <a:r>
              <a:rPr lang="en-US" err="1"/>
              <a:t>massa</a:t>
            </a:r>
            <a:r>
              <a:rPr lang="en-US"/>
              <a:t> </a:t>
            </a:r>
            <a:r>
              <a:rPr lang="en-US" err="1"/>
              <a:t>massa</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a:t>
            </a:r>
          </a:p>
        </p:txBody>
      </p:sp>
      <p:sp>
        <p:nvSpPr>
          <p:cNvPr id="58" name="Title Placeholder 3">
            <a:extLst>
              <a:ext uri="{FF2B5EF4-FFF2-40B4-BE49-F238E27FC236}">
                <a16:creationId xmlns:a16="http://schemas.microsoft.com/office/drawing/2014/main" id="{4510A601-E59D-57C0-86FE-2A5E4843C6E8}"/>
              </a:ext>
            </a:extLst>
          </p:cNvPr>
          <p:cNvSpPr>
            <a:spLocks noGrp="1"/>
          </p:cNvSpPr>
          <p:nvPr userDrawn="1">
            <p:ph type="title" hasCustomPrompt="1"/>
          </p:nvPr>
        </p:nvSpPr>
        <p:spPr>
          <a:xfrm>
            <a:off x="609600" y="1060840"/>
            <a:ext cx="4044593" cy="861774"/>
          </a:xfrm>
          <a:prstGeom prst="rect">
            <a:avLst/>
          </a:prstGeom>
        </p:spPr>
        <p:txBody>
          <a:bodyPr vert="horz" lIns="0" tIns="0" rIns="0" bIns="0" rtlCol="0" anchor="t" anchorCtr="0">
            <a:noAutofit/>
          </a:bodyPr>
          <a:lstStyle>
            <a:lvl1pPr>
              <a:lnSpc>
                <a:spcPct val="100000"/>
              </a:lnSpc>
              <a:defRPr baseline="0"/>
            </a:lvl1pPr>
          </a:lstStyle>
          <a:p>
            <a:r>
              <a:rPr lang="en-US"/>
              <a:t>Content Slide Title – Half Page Left on Gray</a:t>
            </a:r>
          </a:p>
        </p:txBody>
      </p:sp>
      <p:sp>
        <p:nvSpPr>
          <p:cNvPr id="3" name="Text Placeholder 1">
            <a:extLst>
              <a:ext uri="{FF2B5EF4-FFF2-40B4-BE49-F238E27FC236}">
                <a16:creationId xmlns:a16="http://schemas.microsoft.com/office/drawing/2014/main" id="{31FE8F0F-163F-ECBB-F595-269F3A8721FB}"/>
              </a:ext>
            </a:extLst>
          </p:cNvPr>
          <p:cNvSpPr>
            <a:spLocks noGrp="1"/>
          </p:cNvSpPr>
          <p:nvPr>
            <p:ph type="body" sz="quarter" idx="46" hasCustomPrompt="1"/>
          </p:nvPr>
        </p:nvSpPr>
        <p:spPr>
          <a:xfrm>
            <a:off x="609600" y="695080"/>
            <a:ext cx="4044593" cy="308671"/>
          </a:xfrm>
        </p:spPr>
        <p:txBody>
          <a:bodyPr anchor="t">
            <a:noAutofit/>
          </a:bodyPr>
          <a:lstStyle>
            <a:lvl1pPr marL="0" indent="0" algn="l">
              <a:buNone/>
              <a:defRPr sz="1000" b="1" i="0" cap="all" spc="150" baseline="0">
                <a:solidFill>
                  <a:schemeClr val="tx2"/>
                </a:solidFill>
                <a:latin typeface="Gibson SemiBold" pitchFamily="2" charset="77"/>
              </a:defRPr>
            </a:lvl1pPr>
          </a:lstStyle>
          <a:p>
            <a:pPr lvl="0"/>
            <a:r>
              <a:rPr lang="en-US"/>
              <a:t>OPTIONAL SUBHEADER</a:t>
            </a:r>
          </a:p>
        </p:txBody>
      </p:sp>
    </p:spTree>
    <p:extLst>
      <p:ext uri="{BB962C8B-B14F-4D97-AF65-F5344CB8AC3E}">
        <p14:creationId xmlns:p14="http://schemas.microsoft.com/office/powerpoint/2010/main" val="2019401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Large Half Page Left on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FD7017-3018-0B4A-8599-4F9C54696A10}"/>
              </a:ext>
            </a:extLst>
          </p:cNvPr>
          <p:cNvSpPr/>
          <p:nvPr userDrawn="1"/>
        </p:nvSpPr>
        <p:spPr>
          <a:xfrm>
            <a:off x="0" y="0"/>
            <a:ext cx="5263793" cy="68580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Copyright">
            <a:extLst>
              <a:ext uri="{FF2B5EF4-FFF2-40B4-BE49-F238E27FC236}">
                <a16:creationId xmlns:a16="http://schemas.microsoft.com/office/drawing/2014/main" id="{DD298362-2BC5-7D4B-2A32-578012CD81D5}"/>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2" name="Text Placeholder 2">
            <a:extLst>
              <a:ext uri="{FF2B5EF4-FFF2-40B4-BE49-F238E27FC236}">
                <a16:creationId xmlns:a16="http://schemas.microsoft.com/office/drawing/2014/main" id="{D3272627-F472-C762-AC98-C5810C891844}"/>
              </a:ext>
            </a:extLst>
          </p:cNvPr>
          <p:cNvSpPr>
            <a:spLocks noGrp="1"/>
          </p:cNvSpPr>
          <p:nvPr>
            <p:ph type="body" sz="quarter" idx="90" hasCustomPrompt="1"/>
          </p:nvPr>
        </p:nvSpPr>
        <p:spPr>
          <a:xfrm>
            <a:off x="7287208" y="5428302"/>
            <a:ext cx="4295192"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panose="02000000000000000000" pitchFamily="2" charset="77"/>
              </a:defRPr>
            </a:lvl1pPr>
          </a:lstStyle>
          <a:p>
            <a:pPr lvl="0"/>
            <a:r>
              <a:rPr lang="en-US"/>
              <a:t>Description</a:t>
            </a:r>
          </a:p>
        </p:txBody>
      </p:sp>
      <p:sp>
        <p:nvSpPr>
          <p:cNvPr id="6" name="Text Placeholder 2">
            <a:extLst>
              <a:ext uri="{FF2B5EF4-FFF2-40B4-BE49-F238E27FC236}">
                <a16:creationId xmlns:a16="http://schemas.microsoft.com/office/drawing/2014/main" id="{22A35BD8-FEDE-4F04-2D11-B05BE2B1D79D}"/>
              </a:ext>
            </a:extLst>
          </p:cNvPr>
          <p:cNvSpPr>
            <a:spLocks noGrp="1"/>
          </p:cNvSpPr>
          <p:nvPr>
            <p:ph type="body" sz="quarter" idx="91" hasCustomPrompt="1"/>
          </p:nvPr>
        </p:nvSpPr>
        <p:spPr>
          <a:xfrm>
            <a:off x="7287208" y="5029370"/>
            <a:ext cx="429519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Medium" panose="02000000000000000000" pitchFamily="2" charset="77"/>
              </a:defRPr>
            </a:lvl1pPr>
          </a:lstStyle>
          <a:p>
            <a:pPr lvl="0"/>
            <a:r>
              <a:rPr lang="en-US"/>
              <a:t>Title</a:t>
            </a:r>
          </a:p>
        </p:txBody>
      </p:sp>
      <p:sp>
        <p:nvSpPr>
          <p:cNvPr id="7" name="Rectangle 6">
            <a:extLst>
              <a:ext uri="{FF2B5EF4-FFF2-40B4-BE49-F238E27FC236}">
                <a16:creationId xmlns:a16="http://schemas.microsoft.com/office/drawing/2014/main" id="{5BC16F0D-A767-A4C5-CBF7-6EDF256A0BE8}"/>
              </a:ext>
              <a:ext uri="{C183D7F6-B498-43B3-948B-1728B52AA6E4}">
                <adec:decorative xmlns:adec="http://schemas.microsoft.com/office/drawing/2017/decorative" val="1"/>
              </a:ext>
            </a:extLst>
          </p:cNvPr>
          <p:cNvSpPr>
            <a:spLocks noChangeAspect="1"/>
          </p:cNvSpPr>
          <p:nvPr userDrawn="1"/>
        </p:nvSpPr>
        <p:spPr>
          <a:xfrm>
            <a:off x="6096000" y="4970605"/>
            <a:ext cx="914400" cy="914400"/>
          </a:xfrm>
          <a:prstGeom prst="rect">
            <a:avLst/>
          </a:prstGeom>
          <a:solidFill>
            <a:schemeClr val="bg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Picture Placeholder 3">
            <a:extLst>
              <a:ext uri="{FF2B5EF4-FFF2-40B4-BE49-F238E27FC236}">
                <a16:creationId xmlns:a16="http://schemas.microsoft.com/office/drawing/2014/main" id="{D00B6503-35B2-C47D-624C-3C8A3E1D9C27}"/>
              </a:ext>
              <a:ext uri="{C183D7F6-B498-43B3-948B-1728B52AA6E4}">
                <adec:decorative xmlns:adec="http://schemas.microsoft.com/office/drawing/2017/decorative" val="1"/>
              </a:ext>
            </a:extLst>
          </p:cNvPr>
          <p:cNvSpPr>
            <a:spLocks noGrp="1" noChangeAspect="1"/>
          </p:cNvSpPr>
          <p:nvPr>
            <p:ph type="pic" sz="quarter" idx="89" hasCustomPrompt="1"/>
          </p:nvPr>
        </p:nvSpPr>
        <p:spPr>
          <a:xfrm>
            <a:off x="6251448" y="5126053"/>
            <a:ext cx="603504" cy="603504"/>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9" name="Text Placeholder 2">
            <a:extLst>
              <a:ext uri="{FF2B5EF4-FFF2-40B4-BE49-F238E27FC236}">
                <a16:creationId xmlns:a16="http://schemas.microsoft.com/office/drawing/2014/main" id="{68D84A97-AE73-6AA1-EA30-B0F69229AD70}"/>
              </a:ext>
            </a:extLst>
          </p:cNvPr>
          <p:cNvSpPr>
            <a:spLocks noGrp="1"/>
          </p:cNvSpPr>
          <p:nvPr>
            <p:ph type="body" sz="quarter" idx="87" hasCustomPrompt="1"/>
          </p:nvPr>
        </p:nvSpPr>
        <p:spPr>
          <a:xfrm>
            <a:off x="7287208" y="4084694"/>
            <a:ext cx="4295192"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panose="02000000000000000000" pitchFamily="2" charset="77"/>
              </a:defRPr>
            </a:lvl1pPr>
          </a:lstStyle>
          <a:p>
            <a:pPr lvl="0"/>
            <a:r>
              <a:rPr lang="en-US"/>
              <a:t>Description</a:t>
            </a:r>
          </a:p>
        </p:txBody>
      </p:sp>
      <p:sp>
        <p:nvSpPr>
          <p:cNvPr id="10" name="Text Placeholder 2">
            <a:extLst>
              <a:ext uri="{FF2B5EF4-FFF2-40B4-BE49-F238E27FC236}">
                <a16:creationId xmlns:a16="http://schemas.microsoft.com/office/drawing/2014/main" id="{BC5C8EEB-21C9-68F4-B609-1AA688EB5195}"/>
              </a:ext>
            </a:extLst>
          </p:cNvPr>
          <p:cNvSpPr>
            <a:spLocks noGrp="1"/>
          </p:cNvSpPr>
          <p:nvPr>
            <p:ph type="body" sz="quarter" idx="88" hasCustomPrompt="1"/>
          </p:nvPr>
        </p:nvSpPr>
        <p:spPr>
          <a:xfrm>
            <a:off x="7287208" y="3685762"/>
            <a:ext cx="429519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Medium" panose="02000000000000000000" pitchFamily="2" charset="77"/>
              </a:defRPr>
            </a:lvl1pPr>
          </a:lstStyle>
          <a:p>
            <a:pPr lvl="0"/>
            <a:r>
              <a:rPr lang="en-US"/>
              <a:t>Title</a:t>
            </a:r>
          </a:p>
        </p:txBody>
      </p:sp>
      <p:sp>
        <p:nvSpPr>
          <p:cNvPr id="11" name="Rectangle 10">
            <a:extLst>
              <a:ext uri="{FF2B5EF4-FFF2-40B4-BE49-F238E27FC236}">
                <a16:creationId xmlns:a16="http://schemas.microsoft.com/office/drawing/2014/main" id="{C0F39153-6EC9-AAD5-8435-EF15B509C0A6}"/>
              </a:ext>
              <a:ext uri="{C183D7F6-B498-43B3-948B-1728B52AA6E4}">
                <adec:decorative xmlns:adec="http://schemas.microsoft.com/office/drawing/2017/decorative" val="1"/>
              </a:ext>
            </a:extLst>
          </p:cNvPr>
          <p:cNvSpPr>
            <a:spLocks noChangeAspect="1"/>
          </p:cNvSpPr>
          <p:nvPr userDrawn="1"/>
        </p:nvSpPr>
        <p:spPr>
          <a:xfrm>
            <a:off x="6096000" y="3626997"/>
            <a:ext cx="914400" cy="914400"/>
          </a:xfrm>
          <a:prstGeom prst="rect">
            <a:avLst/>
          </a:prstGeom>
          <a:solidFill>
            <a:schemeClr val="bg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Picture Placeholder 3">
            <a:extLst>
              <a:ext uri="{FF2B5EF4-FFF2-40B4-BE49-F238E27FC236}">
                <a16:creationId xmlns:a16="http://schemas.microsoft.com/office/drawing/2014/main" id="{58FE6BF3-F1E5-CAA6-8102-11416CC23F6F}"/>
              </a:ext>
              <a:ext uri="{C183D7F6-B498-43B3-948B-1728B52AA6E4}">
                <adec:decorative xmlns:adec="http://schemas.microsoft.com/office/drawing/2017/decorative" val="1"/>
              </a:ext>
            </a:extLst>
          </p:cNvPr>
          <p:cNvSpPr>
            <a:spLocks noGrp="1" noChangeAspect="1"/>
          </p:cNvSpPr>
          <p:nvPr>
            <p:ph type="pic" sz="quarter" idx="86" hasCustomPrompt="1"/>
          </p:nvPr>
        </p:nvSpPr>
        <p:spPr>
          <a:xfrm>
            <a:off x="6251448" y="3782445"/>
            <a:ext cx="603504" cy="603504"/>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13" name="Text Placeholder 2">
            <a:extLst>
              <a:ext uri="{FF2B5EF4-FFF2-40B4-BE49-F238E27FC236}">
                <a16:creationId xmlns:a16="http://schemas.microsoft.com/office/drawing/2014/main" id="{F6752E6F-487B-711D-CF35-6C9DF36F33F1}"/>
              </a:ext>
            </a:extLst>
          </p:cNvPr>
          <p:cNvSpPr>
            <a:spLocks noGrp="1"/>
          </p:cNvSpPr>
          <p:nvPr>
            <p:ph type="body" sz="quarter" idx="84" hasCustomPrompt="1"/>
          </p:nvPr>
        </p:nvSpPr>
        <p:spPr>
          <a:xfrm>
            <a:off x="7287208" y="2744999"/>
            <a:ext cx="4295192"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panose="02000000000000000000" pitchFamily="2" charset="77"/>
              </a:defRPr>
            </a:lvl1pPr>
          </a:lstStyle>
          <a:p>
            <a:pPr lvl="0"/>
            <a:r>
              <a:rPr lang="en-US"/>
              <a:t>Description</a:t>
            </a:r>
          </a:p>
        </p:txBody>
      </p:sp>
      <p:sp>
        <p:nvSpPr>
          <p:cNvPr id="14" name="Text Placeholder 2">
            <a:extLst>
              <a:ext uri="{FF2B5EF4-FFF2-40B4-BE49-F238E27FC236}">
                <a16:creationId xmlns:a16="http://schemas.microsoft.com/office/drawing/2014/main" id="{DE4E432F-793A-ADF5-7C25-353CEE5AD7FF}"/>
              </a:ext>
            </a:extLst>
          </p:cNvPr>
          <p:cNvSpPr>
            <a:spLocks noGrp="1"/>
          </p:cNvSpPr>
          <p:nvPr>
            <p:ph type="body" sz="quarter" idx="85" hasCustomPrompt="1"/>
          </p:nvPr>
        </p:nvSpPr>
        <p:spPr>
          <a:xfrm>
            <a:off x="7287208" y="2346067"/>
            <a:ext cx="429519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Medium" panose="02000000000000000000" pitchFamily="2" charset="77"/>
              </a:defRPr>
            </a:lvl1pPr>
          </a:lstStyle>
          <a:p>
            <a:pPr lvl="0"/>
            <a:r>
              <a:rPr lang="en-US"/>
              <a:t>Title</a:t>
            </a:r>
          </a:p>
        </p:txBody>
      </p:sp>
      <p:sp>
        <p:nvSpPr>
          <p:cNvPr id="15" name="Rectangle 14">
            <a:extLst>
              <a:ext uri="{FF2B5EF4-FFF2-40B4-BE49-F238E27FC236}">
                <a16:creationId xmlns:a16="http://schemas.microsoft.com/office/drawing/2014/main" id="{F42DBB58-1A19-A66E-9C74-814D9F26B3BF}"/>
              </a:ext>
              <a:ext uri="{C183D7F6-B498-43B3-948B-1728B52AA6E4}">
                <adec:decorative xmlns:adec="http://schemas.microsoft.com/office/drawing/2017/decorative" val="1"/>
              </a:ext>
            </a:extLst>
          </p:cNvPr>
          <p:cNvSpPr>
            <a:spLocks noChangeAspect="1"/>
          </p:cNvSpPr>
          <p:nvPr userDrawn="1"/>
        </p:nvSpPr>
        <p:spPr>
          <a:xfrm>
            <a:off x="6096000" y="2287302"/>
            <a:ext cx="914400" cy="914400"/>
          </a:xfrm>
          <a:prstGeom prst="rect">
            <a:avLst/>
          </a:prstGeom>
          <a:solidFill>
            <a:schemeClr val="bg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Picture Placeholder 3">
            <a:extLst>
              <a:ext uri="{FF2B5EF4-FFF2-40B4-BE49-F238E27FC236}">
                <a16:creationId xmlns:a16="http://schemas.microsoft.com/office/drawing/2014/main" id="{FA47C04E-CEEC-9183-A424-F93915A07B49}"/>
              </a:ext>
              <a:ext uri="{C183D7F6-B498-43B3-948B-1728B52AA6E4}">
                <adec:decorative xmlns:adec="http://schemas.microsoft.com/office/drawing/2017/decorative" val="1"/>
              </a:ext>
            </a:extLst>
          </p:cNvPr>
          <p:cNvSpPr>
            <a:spLocks noGrp="1" noChangeAspect="1"/>
          </p:cNvSpPr>
          <p:nvPr>
            <p:ph type="pic" sz="quarter" idx="83" hasCustomPrompt="1"/>
          </p:nvPr>
        </p:nvSpPr>
        <p:spPr>
          <a:xfrm>
            <a:off x="6251448" y="2442750"/>
            <a:ext cx="603504" cy="603504"/>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17" name="Text Placeholder 2">
            <a:extLst>
              <a:ext uri="{FF2B5EF4-FFF2-40B4-BE49-F238E27FC236}">
                <a16:creationId xmlns:a16="http://schemas.microsoft.com/office/drawing/2014/main" id="{4BF8E112-BF46-3CA5-D3B2-66976ECCEC0E}"/>
              </a:ext>
            </a:extLst>
          </p:cNvPr>
          <p:cNvSpPr>
            <a:spLocks noGrp="1"/>
          </p:cNvSpPr>
          <p:nvPr>
            <p:ph type="body" sz="quarter" idx="13" hasCustomPrompt="1"/>
          </p:nvPr>
        </p:nvSpPr>
        <p:spPr>
          <a:xfrm>
            <a:off x="7287208" y="1405304"/>
            <a:ext cx="4295192" cy="456703"/>
          </a:xfrm>
        </p:spPr>
        <p:txBody>
          <a:bodyP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panose="02000000000000000000" pitchFamily="2" charset="77"/>
              </a:defRPr>
            </a:lvl1pPr>
          </a:lstStyle>
          <a:p>
            <a:pPr lvl="0"/>
            <a:r>
              <a:rPr lang="en-US"/>
              <a:t>Description</a:t>
            </a:r>
          </a:p>
        </p:txBody>
      </p:sp>
      <p:sp>
        <p:nvSpPr>
          <p:cNvPr id="18" name="Text Placeholder 2">
            <a:extLst>
              <a:ext uri="{FF2B5EF4-FFF2-40B4-BE49-F238E27FC236}">
                <a16:creationId xmlns:a16="http://schemas.microsoft.com/office/drawing/2014/main" id="{2595A443-A143-6DC1-218B-94A0E77EC9AB}"/>
              </a:ext>
            </a:extLst>
          </p:cNvPr>
          <p:cNvSpPr>
            <a:spLocks noGrp="1"/>
          </p:cNvSpPr>
          <p:nvPr>
            <p:ph type="body" sz="quarter" idx="82" hasCustomPrompt="1"/>
          </p:nvPr>
        </p:nvSpPr>
        <p:spPr>
          <a:xfrm>
            <a:off x="7287208" y="1006372"/>
            <a:ext cx="4295192"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600" b="0" i="0" spc="0">
                <a:solidFill>
                  <a:schemeClr val="tx1"/>
                </a:solidFill>
                <a:latin typeface="Gibson Medium" panose="02000000000000000000" pitchFamily="2" charset="77"/>
              </a:defRPr>
            </a:lvl1pPr>
          </a:lstStyle>
          <a:p>
            <a:pPr lvl="0"/>
            <a:r>
              <a:rPr lang="en-US"/>
              <a:t>Title</a:t>
            </a:r>
          </a:p>
        </p:txBody>
      </p:sp>
      <p:sp>
        <p:nvSpPr>
          <p:cNvPr id="19" name="Rectangle 18">
            <a:extLst>
              <a:ext uri="{FF2B5EF4-FFF2-40B4-BE49-F238E27FC236}">
                <a16:creationId xmlns:a16="http://schemas.microsoft.com/office/drawing/2014/main" id="{D7490581-96BA-3CCC-A253-085BE5BE6CC1}"/>
              </a:ext>
              <a:ext uri="{C183D7F6-B498-43B3-948B-1728B52AA6E4}">
                <adec:decorative xmlns:adec="http://schemas.microsoft.com/office/drawing/2017/decorative" val="1"/>
              </a:ext>
            </a:extLst>
          </p:cNvPr>
          <p:cNvSpPr>
            <a:spLocks noChangeAspect="1"/>
          </p:cNvSpPr>
          <p:nvPr userDrawn="1"/>
        </p:nvSpPr>
        <p:spPr>
          <a:xfrm>
            <a:off x="6096000" y="947607"/>
            <a:ext cx="914400" cy="914400"/>
          </a:xfrm>
          <a:prstGeom prst="rect">
            <a:avLst/>
          </a:prstGeom>
          <a:solidFill>
            <a:schemeClr val="bg1"/>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Picture Placeholder 3">
            <a:extLst>
              <a:ext uri="{FF2B5EF4-FFF2-40B4-BE49-F238E27FC236}">
                <a16:creationId xmlns:a16="http://schemas.microsoft.com/office/drawing/2014/main" id="{7181E6BF-E435-D9EF-B235-F650DD8AEBC3}"/>
              </a:ext>
              <a:ext uri="{C183D7F6-B498-43B3-948B-1728B52AA6E4}">
                <adec:decorative xmlns:adec="http://schemas.microsoft.com/office/drawing/2017/decorative" val="1"/>
              </a:ext>
            </a:extLst>
          </p:cNvPr>
          <p:cNvSpPr>
            <a:spLocks noGrp="1" noChangeAspect="1"/>
          </p:cNvSpPr>
          <p:nvPr>
            <p:ph type="pic" sz="quarter" idx="14" hasCustomPrompt="1"/>
          </p:nvPr>
        </p:nvSpPr>
        <p:spPr>
          <a:xfrm>
            <a:off x="6251448" y="1103055"/>
            <a:ext cx="603504" cy="603504"/>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 name="Title Placeholder 3">
            <a:extLst>
              <a:ext uri="{FF2B5EF4-FFF2-40B4-BE49-F238E27FC236}">
                <a16:creationId xmlns:a16="http://schemas.microsoft.com/office/drawing/2014/main" id="{05CE10DA-5E97-5E4A-178A-9B2F9B163670}"/>
              </a:ext>
            </a:extLst>
          </p:cNvPr>
          <p:cNvSpPr>
            <a:spLocks noGrp="1"/>
          </p:cNvSpPr>
          <p:nvPr>
            <p:ph type="title" hasCustomPrompt="1"/>
          </p:nvPr>
        </p:nvSpPr>
        <p:spPr>
          <a:xfrm>
            <a:off x="609600" y="1104064"/>
            <a:ext cx="4044593" cy="5068136"/>
          </a:xfrm>
          <a:prstGeom prst="rect">
            <a:avLst/>
          </a:prstGeom>
        </p:spPr>
        <p:txBody>
          <a:bodyPr vert="horz" lIns="0" tIns="0" rIns="0" bIns="0" rtlCol="0" anchor="t" anchorCtr="0">
            <a:noAutofit/>
          </a:bodyPr>
          <a:lstStyle>
            <a:lvl1pPr>
              <a:lnSpc>
                <a:spcPct val="100000"/>
              </a:lnSpc>
              <a:defRPr sz="4800" baseline="0"/>
            </a:lvl1pPr>
          </a:lstStyle>
          <a:p>
            <a:r>
              <a:rPr lang="en-US"/>
              <a:t>Content Slide Title – Large Half Page Left on Gray</a:t>
            </a:r>
          </a:p>
        </p:txBody>
      </p:sp>
      <p:sp>
        <p:nvSpPr>
          <p:cNvPr id="5" name="Rectangle 4">
            <a:extLst>
              <a:ext uri="{FF2B5EF4-FFF2-40B4-BE49-F238E27FC236}">
                <a16:creationId xmlns:a16="http://schemas.microsoft.com/office/drawing/2014/main" id="{7DCB7216-2D2A-C7DF-B9E4-53CA3AE65136}"/>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135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3 Left Call 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E375CC-6E4A-BD78-6304-CE306320DFA0}"/>
              </a:ext>
              <a:ext uri="{C183D7F6-B498-43B3-948B-1728B52AA6E4}">
                <adec:decorative xmlns:adec="http://schemas.microsoft.com/office/drawing/2017/decorative" val="1"/>
              </a:ext>
            </a:extLst>
          </p:cNvPr>
          <p:cNvSpPr/>
          <p:nvPr userDrawn="1"/>
        </p:nvSpPr>
        <p:spPr>
          <a:xfrm>
            <a:off x="5776175" y="0"/>
            <a:ext cx="641582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13" name="Logo">
            <a:extLst>
              <a:ext uri="{FF2B5EF4-FFF2-40B4-BE49-F238E27FC236}">
                <a16:creationId xmlns:a16="http://schemas.microsoft.com/office/drawing/2014/main" id="{C6A8A3EE-1806-F5C2-9FFB-BF4C0DAAB43F}"/>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14" name="Text Placeholder 2">
            <a:extLst>
              <a:ext uri="{FF2B5EF4-FFF2-40B4-BE49-F238E27FC236}">
                <a16:creationId xmlns:a16="http://schemas.microsoft.com/office/drawing/2014/main" id="{8C04793F-59F4-427A-4E31-E402AE97FD84}"/>
              </a:ext>
            </a:extLst>
          </p:cNvPr>
          <p:cNvSpPr>
            <a:spLocks noGrp="1"/>
          </p:cNvSpPr>
          <p:nvPr>
            <p:ph type="body" sz="quarter" idx="86" hasCustomPrompt="1"/>
          </p:nvPr>
        </p:nvSpPr>
        <p:spPr>
          <a:xfrm>
            <a:off x="7063610" y="5341389"/>
            <a:ext cx="4518790" cy="830815"/>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
                <a:schemeClr val="tx1"/>
              </a:buClr>
              <a:buSzTx/>
              <a:buFont typeface="Arial" panose="020B0604020202020204" pitchFamily="34" charset="0"/>
              <a:buNone/>
              <a:tabLst/>
              <a:defRPr/>
            </a:pPr>
            <a:r>
              <a:rPr lang="en-US">
                <a:effectLst/>
              </a:rPr>
              <a:t>Body lorem ipsum dolor sit amet, Lorem ipsum dolor sit amet, consectetur adipiscing elit, sed do dy lorem ipsum dolor sit amet, Lorem ipsum dolor sit amet, consectetur adipiscing elit, sed do</a:t>
            </a:r>
          </a:p>
        </p:txBody>
      </p:sp>
      <p:sp>
        <p:nvSpPr>
          <p:cNvPr id="11" name="Text Placeholder 1">
            <a:extLst>
              <a:ext uri="{FF2B5EF4-FFF2-40B4-BE49-F238E27FC236}">
                <a16:creationId xmlns:a16="http://schemas.microsoft.com/office/drawing/2014/main" id="{F6FF4311-3D51-41B4-6F58-74985C2CE797}"/>
              </a:ext>
            </a:extLst>
          </p:cNvPr>
          <p:cNvSpPr>
            <a:spLocks noGrp="1"/>
          </p:cNvSpPr>
          <p:nvPr>
            <p:ph type="body" sz="quarter" idx="85" hasCustomPrompt="1"/>
          </p:nvPr>
        </p:nvSpPr>
        <p:spPr>
          <a:xfrm>
            <a:off x="7063610" y="4634946"/>
            <a:ext cx="4518790" cy="569285"/>
          </a:xfrm>
        </p:spPr>
        <p:txBody>
          <a:bodyPr anchor="b" anchorCtr="0">
            <a:noAutofit/>
          </a:bodyPr>
          <a:lstStyle>
            <a:lvl1pPr marL="0" indent="0" algn="l">
              <a:lnSpc>
                <a:spcPct val="120000"/>
              </a:lnSpc>
              <a:spcAft>
                <a:spcPts val="0"/>
              </a:spcAft>
              <a:buNone/>
              <a:defRPr sz="1600" b="0" i="0" spc="20" baseline="0">
                <a:solidFill>
                  <a:schemeClr val="tx1"/>
                </a:solidFill>
                <a:latin typeface="Gibson Medium" panose="02000000000000000000" pitchFamily="2" charset="77"/>
              </a:defRPr>
            </a:lvl1pPr>
          </a:lstStyle>
          <a:p>
            <a:pPr lvl="0"/>
            <a:r>
              <a:rPr lang="en-US" err="1"/>
              <a:t>Subheader</a:t>
            </a:r>
            <a:r>
              <a:rPr lang="en-US"/>
              <a:t> #3</a:t>
            </a:r>
          </a:p>
        </p:txBody>
      </p:sp>
      <p:sp>
        <p:nvSpPr>
          <p:cNvPr id="16" name="Text Placeholder 2">
            <a:extLst>
              <a:ext uri="{FF2B5EF4-FFF2-40B4-BE49-F238E27FC236}">
                <a16:creationId xmlns:a16="http://schemas.microsoft.com/office/drawing/2014/main" id="{DBA0E600-C59B-A462-77E4-298D5DC3B403}"/>
              </a:ext>
            </a:extLst>
          </p:cNvPr>
          <p:cNvSpPr>
            <a:spLocks noGrp="1"/>
          </p:cNvSpPr>
          <p:nvPr>
            <p:ph type="body" sz="quarter" idx="88" hasCustomPrompt="1"/>
          </p:nvPr>
        </p:nvSpPr>
        <p:spPr>
          <a:xfrm>
            <a:off x="7063610" y="3484291"/>
            <a:ext cx="4518790" cy="830815"/>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
                <a:schemeClr val="tx1"/>
              </a:buClr>
              <a:buSzTx/>
              <a:buFont typeface="Arial" panose="020B0604020202020204" pitchFamily="34" charset="0"/>
              <a:buNone/>
              <a:tabLst/>
              <a:defRPr/>
            </a:pPr>
            <a:r>
              <a:rPr lang="en-US">
                <a:effectLst/>
              </a:rPr>
              <a:t>Body lorem ipsum dolor sit amet, Lorem ipsum dolor sit amet, consectetur adipiscing elit, sed do dy lorem ipsum dolor sit amet, Lorem ipsum dolor sit amet, consectetur adipiscing elit, sed do</a:t>
            </a:r>
          </a:p>
        </p:txBody>
      </p:sp>
      <p:sp>
        <p:nvSpPr>
          <p:cNvPr id="15" name="Text Placeholder 1">
            <a:extLst>
              <a:ext uri="{FF2B5EF4-FFF2-40B4-BE49-F238E27FC236}">
                <a16:creationId xmlns:a16="http://schemas.microsoft.com/office/drawing/2014/main" id="{70D2EE1A-FE8D-DEEA-E8D5-CD4B9CC5F091}"/>
              </a:ext>
            </a:extLst>
          </p:cNvPr>
          <p:cNvSpPr>
            <a:spLocks noGrp="1"/>
          </p:cNvSpPr>
          <p:nvPr>
            <p:ph type="body" sz="quarter" idx="87" hasCustomPrompt="1"/>
          </p:nvPr>
        </p:nvSpPr>
        <p:spPr>
          <a:xfrm>
            <a:off x="7063610" y="2777848"/>
            <a:ext cx="4518790" cy="569285"/>
          </a:xfrm>
        </p:spPr>
        <p:txBody>
          <a:bodyPr anchor="b" anchorCtr="0">
            <a:noAutofit/>
          </a:bodyPr>
          <a:lstStyle>
            <a:lvl1pPr marL="0" indent="0" algn="l">
              <a:lnSpc>
                <a:spcPct val="120000"/>
              </a:lnSpc>
              <a:spcAft>
                <a:spcPts val="0"/>
              </a:spcAft>
              <a:buNone/>
              <a:defRPr sz="1600" b="0" i="0" spc="20" baseline="0">
                <a:solidFill>
                  <a:schemeClr val="tx1"/>
                </a:solidFill>
                <a:latin typeface="Gibson Medium" panose="02000000000000000000" pitchFamily="2" charset="77"/>
              </a:defRPr>
            </a:lvl1pPr>
          </a:lstStyle>
          <a:p>
            <a:pPr lvl="0"/>
            <a:r>
              <a:rPr lang="en-US" err="1"/>
              <a:t>Subheader</a:t>
            </a:r>
            <a:r>
              <a:rPr lang="en-US"/>
              <a:t> #2</a:t>
            </a:r>
          </a:p>
        </p:txBody>
      </p:sp>
      <p:sp>
        <p:nvSpPr>
          <p:cNvPr id="21" name="Text Placeholder 2">
            <a:extLst>
              <a:ext uri="{FF2B5EF4-FFF2-40B4-BE49-F238E27FC236}">
                <a16:creationId xmlns:a16="http://schemas.microsoft.com/office/drawing/2014/main" id="{75C2E6AA-AC53-4003-4231-189AEB817E24}"/>
              </a:ext>
            </a:extLst>
          </p:cNvPr>
          <p:cNvSpPr>
            <a:spLocks noGrp="1"/>
          </p:cNvSpPr>
          <p:nvPr>
            <p:ph type="body" sz="quarter" idx="84" hasCustomPrompt="1"/>
          </p:nvPr>
        </p:nvSpPr>
        <p:spPr>
          <a:xfrm>
            <a:off x="7063610" y="1627193"/>
            <a:ext cx="4518790" cy="830815"/>
          </a:xfrm>
        </p:spPr>
        <p:txBody>
          <a:bodyPr>
            <a:noAutofit/>
          </a:bodyPr>
          <a:lstStyle>
            <a:lvl1pPr marL="0" indent="0" algn="l">
              <a:lnSpc>
                <a:spcPct val="120000"/>
              </a:lnSpc>
              <a:spcBef>
                <a:spcPts val="0"/>
              </a:spcBef>
              <a:spcAft>
                <a:spcPts val="0"/>
              </a:spcAft>
              <a:buFont typeface="Arial" panose="020B0604020202020204" pitchFamily="34" charset="0"/>
              <a:buNone/>
              <a:tabLst/>
              <a:defRPr sz="1200" b="0" i="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800"/>
              </a:spcAft>
              <a:buClr>
                <a:schemeClr val="tx1"/>
              </a:buClr>
              <a:buSzTx/>
              <a:buFont typeface="Arial" panose="020B0604020202020204" pitchFamily="34" charset="0"/>
              <a:buNone/>
              <a:tabLst/>
              <a:defRPr/>
            </a:pPr>
            <a:r>
              <a:rPr lang="en-US">
                <a:effectLst/>
              </a:rPr>
              <a:t>Body lorem ipsum dolor sit amet, Lorem ipsum dolor sit amet, consectetur adipiscing elit, sed do dy lorem ipsum dolor sit amet, Lorem ipsum dolor sit amet, consectetur adipiscing elit, sed do</a:t>
            </a:r>
          </a:p>
        </p:txBody>
      </p:sp>
      <p:sp>
        <p:nvSpPr>
          <p:cNvPr id="20" name="Text Placeholder 1">
            <a:extLst>
              <a:ext uri="{FF2B5EF4-FFF2-40B4-BE49-F238E27FC236}">
                <a16:creationId xmlns:a16="http://schemas.microsoft.com/office/drawing/2014/main" id="{1F3EBFCC-E5BB-B70F-1199-DB2F34EFD07D}"/>
              </a:ext>
            </a:extLst>
          </p:cNvPr>
          <p:cNvSpPr>
            <a:spLocks noGrp="1"/>
          </p:cNvSpPr>
          <p:nvPr>
            <p:ph type="body" sz="quarter" idx="83" hasCustomPrompt="1"/>
          </p:nvPr>
        </p:nvSpPr>
        <p:spPr>
          <a:xfrm>
            <a:off x="7063610" y="920750"/>
            <a:ext cx="4518790" cy="569285"/>
          </a:xfrm>
        </p:spPr>
        <p:txBody>
          <a:bodyPr anchor="b" anchorCtr="0">
            <a:noAutofit/>
          </a:bodyPr>
          <a:lstStyle>
            <a:lvl1pPr marL="0" indent="0" algn="l">
              <a:lnSpc>
                <a:spcPct val="120000"/>
              </a:lnSpc>
              <a:spcAft>
                <a:spcPts val="0"/>
              </a:spcAft>
              <a:buNone/>
              <a:defRPr sz="1600" b="0" i="0" spc="20" baseline="0">
                <a:solidFill>
                  <a:schemeClr val="tx1"/>
                </a:solidFill>
                <a:latin typeface="Gibson Medium" panose="02000000000000000000" pitchFamily="2" charset="77"/>
              </a:defRPr>
            </a:lvl1pPr>
          </a:lstStyle>
          <a:p>
            <a:pPr lvl="0"/>
            <a:r>
              <a:rPr lang="en-US" err="1"/>
              <a:t>Subheader</a:t>
            </a:r>
            <a:r>
              <a:rPr lang="en-US"/>
              <a:t> #1</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09600" y="1737360"/>
            <a:ext cx="5486400" cy="4448277"/>
          </a:xfrm>
        </p:spPr>
        <p:txBody>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09600" y="1097280"/>
            <a:ext cx="5486400" cy="430887"/>
          </a:xfrm>
          <a:prstGeom prst="rect">
            <a:avLst/>
          </a:prstGeom>
        </p:spPr>
        <p:txBody>
          <a:bodyPr vert="horz" lIns="0" tIns="0" rIns="0" bIns="0" rtlCol="0" anchor="t" anchorCtr="0">
            <a:noAutofit/>
          </a:bodyPr>
          <a:lstStyle/>
          <a:p>
            <a:r>
              <a:rPr lang="en-US"/>
              <a:t>Content Slide Title – 3 Left Call Outs</a:t>
            </a:r>
          </a:p>
        </p:txBody>
      </p:sp>
      <p:sp>
        <p:nvSpPr>
          <p:cNvPr id="2" name="Rectangle 1">
            <a:extLst>
              <a:ext uri="{FF2B5EF4-FFF2-40B4-BE49-F238E27FC236}">
                <a16:creationId xmlns:a16="http://schemas.microsoft.com/office/drawing/2014/main" id="{5A85EA90-E04F-5EC1-025F-929A3E45C3A1}"/>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407925"/>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Right Section Light">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232E1B9-AEE0-C7F1-45F8-451AA5006FF9}"/>
              </a:ext>
              <a:ext uri="{C183D7F6-B498-43B3-948B-1728B52AA6E4}">
                <adec:decorative xmlns:adec="http://schemas.microsoft.com/office/drawing/2017/decorative" val="1"/>
              </a:ext>
            </a:extLst>
          </p:cNvPr>
          <p:cNvSpPr/>
          <p:nvPr userDrawn="1"/>
        </p:nvSpPr>
        <p:spPr>
          <a:xfrm>
            <a:off x="7345680" y="0"/>
            <a:ext cx="4846320" cy="6872649"/>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43" name="Logo">
            <a:extLst>
              <a:ext uri="{FF2B5EF4-FFF2-40B4-BE49-F238E27FC236}">
                <a16:creationId xmlns:a16="http://schemas.microsoft.com/office/drawing/2014/main" id="{2124585D-F80A-7C36-21C6-F01C5A22864B}"/>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cxnSp>
        <p:nvCxnSpPr>
          <p:cNvPr id="2" name="Straight Connector 1">
            <a:extLst>
              <a:ext uri="{FF2B5EF4-FFF2-40B4-BE49-F238E27FC236}">
                <a16:creationId xmlns:a16="http://schemas.microsoft.com/office/drawing/2014/main" id="{27269284-C937-454C-A2AE-EAEF111736FF}"/>
              </a:ext>
              <a:ext uri="{C183D7F6-B498-43B3-948B-1728B52AA6E4}">
                <adec:decorative xmlns:adec="http://schemas.microsoft.com/office/drawing/2017/decorative" val="1"/>
              </a:ext>
            </a:extLst>
          </p:cNvPr>
          <p:cNvCxnSpPr>
            <a:cxnSpLocks/>
          </p:cNvCxnSpPr>
          <p:nvPr userDrawn="1"/>
        </p:nvCxnSpPr>
        <p:spPr>
          <a:xfrm>
            <a:off x="9768840" y="689318"/>
            <a:ext cx="0" cy="548288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284CA0-73DF-1000-8015-2968EADB53A6}"/>
              </a:ext>
              <a:ext uri="{C183D7F6-B498-43B3-948B-1728B52AA6E4}">
                <adec:decorative xmlns:adec="http://schemas.microsoft.com/office/drawing/2017/decorative" val="1"/>
              </a:ext>
            </a:extLst>
          </p:cNvPr>
          <p:cNvCxnSpPr>
            <a:cxnSpLocks/>
          </p:cNvCxnSpPr>
          <p:nvPr userDrawn="1"/>
        </p:nvCxnSpPr>
        <p:spPr>
          <a:xfrm flipH="1">
            <a:off x="7663637" y="3123696"/>
            <a:ext cx="1828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1DD4514-409F-5094-B715-5694A7C70AE4}"/>
              </a:ext>
              <a:ext uri="{C183D7F6-B498-43B3-948B-1728B52AA6E4}">
                <adec:decorative xmlns:adec="http://schemas.microsoft.com/office/drawing/2017/decorative" val="1"/>
              </a:ext>
            </a:extLst>
          </p:cNvPr>
          <p:cNvCxnSpPr>
            <a:cxnSpLocks/>
          </p:cNvCxnSpPr>
          <p:nvPr userDrawn="1"/>
        </p:nvCxnSpPr>
        <p:spPr>
          <a:xfrm flipH="1">
            <a:off x="10040826" y="3123696"/>
            <a:ext cx="18288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 Placeholder 1">
            <a:extLst>
              <a:ext uri="{FF2B5EF4-FFF2-40B4-BE49-F238E27FC236}">
                <a16:creationId xmlns:a16="http://schemas.microsoft.com/office/drawing/2014/main" id="{F82B4E7D-7538-472F-3657-4D1D90A2BCB4}"/>
              </a:ext>
            </a:extLst>
          </p:cNvPr>
          <p:cNvSpPr>
            <a:spLocks noGrp="1"/>
          </p:cNvSpPr>
          <p:nvPr>
            <p:ph type="body" sz="quarter" idx="75" hasCustomPrompt="1"/>
          </p:nvPr>
        </p:nvSpPr>
        <p:spPr>
          <a:xfrm>
            <a:off x="10040826" y="4572061"/>
            <a:ext cx="1828800" cy="287229"/>
          </a:xfrm>
        </p:spPr>
        <p:txBody>
          <a:bodyPr anchor="t">
            <a:noAutofit/>
          </a:bodyPr>
          <a:lstStyle>
            <a:lvl1pPr marL="0" indent="0" algn="ctr">
              <a:lnSpc>
                <a:spcPct val="120000"/>
              </a:lnSpc>
              <a:buNone/>
              <a:defRPr sz="1000" b="1" i="0" cap="all" spc="150" baseline="0">
                <a:solidFill>
                  <a:schemeClr val="tx1"/>
                </a:solidFill>
                <a:latin typeface="Gibson SemiBold" pitchFamily="2" charset="77"/>
              </a:defRPr>
            </a:lvl1pPr>
          </a:lstStyle>
          <a:p>
            <a:pPr lvl="0"/>
            <a:r>
              <a:rPr lang="en-US"/>
              <a:t>LOREM IPSUM</a:t>
            </a:r>
          </a:p>
        </p:txBody>
      </p:sp>
      <p:sp>
        <p:nvSpPr>
          <p:cNvPr id="15" name="Rectangle 14">
            <a:extLst>
              <a:ext uri="{FF2B5EF4-FFF2-40B4-BE49-F238E27FC236}">
                <a16:creationId xmlns:a16="http://schemas.microsoft.com/office/drawing/2014/main" id="{2B8AA405-7A02-B943-0A2C-0A163FDD95B7}"/>
              </a:ext>
              <a:ext uri="{C183D7F6-B498-43B3-948B-1728B52AA6E4}">
                <adec:decorative xmlns:adec="http://schemas.microsoft.com/office/drawing/2017/decorative" val="1"/>
              </a:ext>
            </a:extLst>
          </p:cNvPr>
          <p:cNvSpPr>
            <a:spLocks noChangeAspect="1"/>
          </p:cNvSpPr>
          <p:nvPr userDrawn="1"/>
        </p:nvSpPr>
        <p:spPr>
          <a:xfrm>
            <a:off x="10589466" y="3565189"/>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Picture Placeholder 3">
            <a:extLst>
              <a:ext uri="{FF2B5EF4-FFF2-40B4-BE49-F238E27FC236}">
                <a16:creationId xmlns:a16="http://schemas.microsoft.com/office/drawing/2014/main" id="{65D51423-96B0-3147-D359-849BAD4EB467}"/>
              </a:ext>
              <a:ext uri="{C183D7F6-B498-43B3-948B-1728B52AA6E4}">
                <adec:decorative xmlns:adec="http://schemas.microsoft.com/office/drawing/2017/decorative" val="1"/>
              </a:ext>
            </a:extLst>
          </p:cNvPr>
          <p:cNvSpPr>
            <a:spLocks noGrp="1" noChangeAspect="1"/>
          </p:cNvSpPr>
          <p:nvPr>
            <p:ph type="pic" sz="quarter" idx="104" hasCustomPrompt="1"/>
          </p:nvPr>
        </p:nvSpPr>
        <p:spPr>
          <a:xfrm>
            <a:off x="10726626" y="370234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7" name="Text Placeholder 1">
            <a:extLst>
              <a:ext uri="{FF2B5EF4-FFF2-40B4-BE49-F238E27FC236}">
                <a16:creationId xmlns:a16="http://schemas.microsoft.com/office/drawing/2014/main" id="{61FC5103-EB64-B0BE-9706-53C53510EC20}"/>
              </a:ext>
            </a:extLst>
          </p:cNvPr>
          <p:cNvSpPr>
            <a:spLocks noGrp="1"/>
          </p:cNvSpPr>
          <p:nvPr>
            <p:ph type="body" sz="quarter" idx="112" hasCustomPrompt="1"/>
          </p:nvPr>
        </p:nvSpPr>
        <p:spPr>
          <a:xfrm>
            <a:off x="7663637" y="4572061"/>
            <a:ext cx="1828800" cy="287229"/>
          </a:xfrm>
        </p:spPr>
        <p:txBody>
          <a:bodyPr anchor="t">
            <a:noAutofit/>
          </a:bodyPr>
          <a:lstStyle>
            <a:lvl1pPr marL="0" indent="0" algn="ctr">
              <a:lnSpc>
                <a:spcPct val="120000"/>
              </a:lnSpc>
              <a:buNone/>
              <a:defRPr sz="1000" b="1" i="0" cap="all" spc="150" baseline="0">
                <a:solidFill>
                  <a:schemeClr val="tx1"/>
                </a:solidFill>
                <a:latin typeface="Gibson SemiBold" pitchFamily="2" charset="77"/>
              </a:defRPr>
            </a:lvl1pPr>
          </a:lstStyle>
          <a:p>
            <a:pPr lvl="0"/>
            <a:r>
              <a:rPr lang="en-US"/>
              <a:t>LOREM IPSUM</a:t>
            </a:r>
          </a:p>
        </p:txBody>
      </p:sp>
      <p:sp>
        <p:nvSpPr>
          <p:cNvPr id="35" name="Rectangle 34">
            <a:extLst>
              <a:ext uri="{FF2B5EF4-FFF2-40B4-BE49-F238E27FC236}">
                <a16:creationId xmlns:a16="http://schemas.microsoft.com/office/drawing/2014/main" id="{8DDA1505-E74F-057F-DBE5-1AFA71BA8EDF}"/>
              </a:ext>
              <a:ext uri="{C183D7F6-B498-43B3-948B-1728B52AA6E4}">
                <adec:decorative xmlns:adec="http://schemas.microsoft.com/office/drawing/2017/decorative" val="1"/>
              </a:ext>
            </a:extLst>
          </p:cNvPr>
          <p:cNvSpPr>
            <a:spLocks noChangeAspect="1"/>
          </p:cNvSpPr>
          <p:nvPr userDrawn="1"/>
        </p:nvSpPr>
        <p:spPr>
          <a:xfrm>
            <a:off x="8212277" y="3565189"/>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Picture Placeholder 3">
            <a:extLst>
              <a:ext uri="{FF2B5EF4-FFF2-40B4-BE49-F238E27FC236}">
                <a16:creationId xmlns:a16="http://schemas.microsoft.com/office/drawing/2014/main" id="{CFE0F327-12EC-6259-BFE6-41B9783C65BE}"/>
              </a:ext>
              <a:ext uri="{C183D7F6-B498-43B3-948B-1728B52AA6E4}">
                <adec:decorative xmlns:adec="http://schemas.microsoft.com/office/drawing/2017/decorative" val="1"/>
              </a:ext>
            </a:extLst>
          </p:cNvPr>
          <p:cNvSpPr>
            <a:spLocks noGrp="1" noChangeAspect="1"/>
          </p:cNvSpPr>
          <p:nvPr>
            <p:ph type="pic" sz="quarter" idx="111" hasCustomPrompt="1"/>
          </p:nvPr>
        </p:nvSpPr>
        <p:spPr>
          <a:xfrm>
            <a:off x="8349437" y="3702349"/>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8" name="Text Placeholder 1">
            <a:extLst>
              <a:ext uri="{FF2B5EF4-FFF2-40B4-BE49-F238E27FC236}">
                <a16:creationId xmlns:a16="http://schemas.microsoft.com/office/drawing/2014/main" id="{11AE5B93-3A01-7A0A-8CDA-9184DE2B0855}"/>
              </a:ext>
            </a:extLst>
          </p:cNvPr>
          <p:cNvSpPr>
            <a:spLocks noGrp="1"/>
          </p:cNvSpPr>
          <p:nvPr>
            <p:ph type="body" sz="quarter" idx="73" hasCustomPrompt="1"/>
          </p:nvPr>
        </p:nvSpPr>
        <p:spPr>
          <a:xfrm>
            <a:off x="10040826" y="2138933"/>
            <a:ext cx="1828800" cy="287229"/>
          </a:xfrm>
        </p:spPr>
        <p:txBody>
          <a:bodyPr anchor="t">
            <a:noAutofit/>
          </a:bodyPr>
          <a:lstStyle>
            <a:lvl1pPr marL="0" indent="0" algn="ctr">
              <a:lnSpc>
                <a:spcPct val="120000"/>
              </a:lnSpc>
              <a:buNone/>
              <a:defRPr sz="1000" b="1" i="0" cap="all" spc="150" baseline="0">
                <a:solidFill>
                  <a:schemeClr val="tx1"/>
                </a:solidFill>
                <a:latin typeface="Gibson SemiBold" pitchFamily="2" charset="77"/>
              </a:defRPr>
            </a:lvl1pPr>
          </a:lstStyle>
          <a:p>
            <a:pPr lvl="0"/>
            <a:r>
              <a:rPr lang="en-US"/>
              <a:t>LOREM IPSUM</a:t>
            </a:r>
          </a:p>
        </p:txBody>
      </p:sp>
      <p:sp>
        <p:nvSpPr>
          <p:cNvPr id="5" name="Rectangle 4">
            <a:extLst>
              <a:ext uri="{FF2B5EF4-FFF2-40B4-BE49-F238E27FC236}">
                <a16:creationId xmlns:a16="http://schemas.microsoft.com/office/drawing/2014/main" id="{C6FB78EF-D7D9-7A84-F375-D5ECA61C9F27}"/>
              </a:ext>
              <a:ext uri="{C183D7F6-B498-43B3-948B-1728B52AA6E4}">
                <adec:decorative xmlns:adec="http://schemas.microsoft.com/office/drawing/2017/decorative" val="1"/>
              </a:ext>
            </a:extLst>
          </p:cNvPr>
          <p:cNvSpPr>
            <a:spLocks noChangeAspect="1"/>
          </p:cNvSpPr>
          <p:nvPr userDrawn="1"/>
        </p:nvSpPr>
        <p:spPr>
          <a:xfrm>
            <a:off x="10589466" y="1134465"/>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9" name="Picture Placeholder 3">
            <a:extLst>
              <a:ext uri="{FF2B5EF4-FFF2-40B4-BE49-F238E27FC236}">
                <a16:creationId xmlns:a16="http://schemas.microsoft.com/office/drawing/2014/main" id="{92C4364B-614F-0E8D-4021-03F0E80D2C95}"/>
              </a:ext>
              <a:ext uri="{C183D7F6-B498-43B3-948B-1728B52AA6E4}">
                <adec:decorative xmlns:adec="http://schemas.microsoft.com/office/drawing/2017/decorative" val="1"/>
              </a:ext>
            </a:extLst>
          </p:cNvPr>
          <p:cNvSpPr>
            <a:spLocks noGrp="1" noChangeAspect="1"/>
          </p:cNvSpPr>
          <p:nvPr>
            <p:ph type="pic" sz="quarter" idx="100" hasCustomPrompt="1"/>
          </p:nvPr>
        </p:nvSpPr>
        <p:spPr>
          <a:xfrm>
            <a:off x="10726626" y="127162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30" name="Text Placeholder 1">
            <a:extLst>
              <a:ext uri="{FF2B5EF4-FFF2-40B4-BE49-F238E27FC236}">
                <a16:creationId xmlns:a16="http://schemas.microsoft.com/office/drawing/2014/main" id="{957E3694-8EBE-CAC2-55CF-CD5101558C93}"/>
              </a:ext>
            </a:extLst>
          </p:cNvPr>
          <p:cNvSpPr>
            <a:spLocks noGrp="1"/>
          </p:cNvSpPr>
          <p:nvPr>
            <p:ph type="body" sz="quarter" idx="107" hasCustomPrompt="1"/>
          </p:nvPr>
        </p:nvSpPr>
        <p:spPr>
          <a:xfrm>
            <a:off x="7663637" y="2138933"/>
            <a:ext cx="1828800" cy="287229"/>
          </a:xfrm>
        </p:spPr>
        <p:txBody>
          <a:bodyPr anchor="t">
            <a:noAutofit/>
          </a:bodyPr>
          <a:lstStyle>
            <a:lvl1pPr marL="0" indent="0" algn="ctr">
              <a:lnSpc>
                <a:spcPct val="120000"/>
              </a:lnSpc>
              <a:buNone/>
              <a:defRPr sz="1000" b="1" i="0" cap="all" spc="150" baseline="0">
                <a:solidFill>
                  <a:schemeClr val="tx1"/>
                </a:solidFill>
                <a:latin typeface="Gibson SemiBold" pitchFamily="2" charset="77"/>
              </a:defRPr>
            </a:lvl1pPr>
          </a:lstStyle>
          <a:p>
            <a:pPr lvl="0"/>
            <a:r>
              <a:rPr lang="en-US"/>
              <a:t>LOREM IPSUM</a:t>
            </a:r>
          </a:p>
        </p:txBody>
      </p:sp>
      <p:sp>
        <p:nvSpPr>
          <p:cNvPr id="29" name="Rectangle 28">
            <a:extLst>
              <a:ext uri="{FF2B5EF4-FFF2-40B4-BE49-F238E27FC236}">
                <a16:creationId xmlns:a16="http://schemas.microsoft.com/office/drawing/2014/main" id="{7C9C50DF-B16C-A869-F864-05ECC87211EC}"/>
              </a:ext>
              <a:ext uri="{C183D7F6-B498-43B3-948B-1728B52AA6E4}">
                <adec:decorative xmlns:adec="http://schemas.microsoft.com/office/drawing/2017/decorative" val="1"/>
              </a:ext>
            </a:extLst>
          </p:cNvPr>
          <p:cNvSpPr>
            <a:spLocks noChangeAspect="1"/>
          </p:cNvSpPr>
          <p:nvPr userDrawn="1"/>
        </p:nvSpPr>
        <p:spPr>
          <a:xfrm>
            <a:off x="8212277" y="1134465"/>
            <a:ext cx="731520" cy="731520"/>
          </a:xfrm>
          <a:prstGeom prst="rect">
            <a:avLst/>
          </a:prstGeom>
          <a:solidFill>
            <a:srgbClr val="FFFFFF"/>
          </a:solidFill>
          <a:ln w="28575"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Picture Placeholder 3">
            <a:extLst>
              <a:ext uri="{FF2B5EF4-FFF2-40B4-BE49-F238E27FC236}">
                <a16:creationId xmlns:a16="http://schemas.microsoft.com/office/drawing/2014/main" id="{EDE8EEAE-81BF-1066-891A-47388673851C}"/>
              </a:ext>
              <a:ext uri="{C183D7F6-B498-43B3-948B-1728B52AA6E4}">
                <adec:decorative xmlns:adec="http://schemas.microsoft.com/office/drawing/2017/decorative" val="1"/>
              </a:ext>
            </a:extLst>
          </p:cNvPr>
          <p:cNvSpPr>
            <a:spLocks noGrp="1" noChangeAspect="1"/>
          </p:cNvSpPr>
          <p:nvPr>
            <p:ph type="pic" sz="quarter" idx="108" hasCustomPrompt="1"/>
          </p:nvPr>
        </p:nvSpPr>
        <p:spPr>
          <a:xfrm>
            <a:off x="8349437" y="1271625"/>
            <a:ext cx="457200" cy="457200"/>
          </a:xfrm>
          <a:prstGeom prst="rect">
            <a:avLst/>
          </a:prstGeom>
          <a:noFill/>
        </p:spPr>
        <p:txBody>
          <a:bodyPr wrap="square" anchor="ctr">
            <a:noAutofit/>
          </a:bodyPr>
          <a:lstStyle>
            <a:lvl1pPr marL="0" indent="0" algn="ctr">
              <a:lnSpc>
                <a:spcPct val="120000"/>
              </a:lnSpc>
              <a:buNone/>
              <a:defRPr sz="800" b="1" i="0">
                <a:solidFill>
                  <a:schemeClr val="tx1"/>
                </a:solidFill>
                <a:latin typeface="Gibson SemiBold" panose="02000000000000000000" pitchFamily="2" charset="77"/>
              </a:defRPr>
            </a:lvl1pPr>
          </a:lstStyle>
          <a:p>
            <a:r>
              <a:rPr lang="en-US"/>
              <a:t>ICON HERE</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09600" y="1737360"/>
            <a:ext cx="6035040" cy="4434840"/>
          </a:xfrm>
        </p:spPr>
        <p:txBody>
          <a:bodyPr/>
          <a:lstStyle>
            <a:lvl1pPr marL="0" indent="0" algn="l">
              <a:lnSpc>
                <a:spcPct val="120000"/>
              </a:lnSpc>
              <a:spcAft>
                <a:spcPts val="0"/>
              </a:spcAft>
              <a:buNone/>
              <a:defRPr sz="12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09600" y="1097280"/>
            <a:ext cx="6035040" cy="430887"/>
          </a:xfrm>
          <a:prstGeom prst="rect">
            <a:avLst/>
          </a:prstGeom>
        </p:spPr>
        <p:txBody>
          <a:bodyPr vert="horz" lIns="0" tIns="0" rIns="0" bIns="0" rtlCol="0" anchor="t" anchorCtr="0">
            <a:noAutofit/>
          </a:bodyPr>
          <a:lstStyle/>
          <a:p>
            <a:r>
              <a:rPr lang="en-US"/>
              <a:t>Content Slide Title – Right Section Light </a:t>
            </a:r>
          </a:p>
        </p:txBody>
      </p:sp>
      <p:sp>
        <p:nvSpPr>
          <p:cNvPr id="6" name="Rectangle 5">
            <a:extLst>
              <a:ext uri="{FF2B5EF4-FFF2-40B4-BE49-F238E27FC236}">
                <a16:creationId xmlns:a16="http://schemas.microsoft.com/office/drawing/2014/main" id="{63CB2C6A-1139-D9E0-DA40-97444B6B2297}"/>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463364"/>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Right Secti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69934B-0CB5-0D49-FFA1-2EB4D9C29E75}"/>
              </a:ext>
              <a:ext uri="{C183D7F6-B498-43B3-948B-1728B52AA6E4}">
                <adec:decorative xmlns:adec="http://schemas.microsoft.com/office/drawing/2017/decorative" val="1"/>
              </a:ext>
            </a:extLst>
          </p:cNvPr>
          <p:cNvSpPr/>
          <p:nvPr userDrawn="1"/>
        </p:nvSpPr>
        <p:spPr>
          <a:xfrm>
            <a:off x="7345680" y="0"/>
            <a:ext cx="4846320" cy="6872649"/>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13" name="Logo">
            <a:extLst>
              <a:ext uri="{FF2B5EF4-FFF2-40B4-BE49-F238E27FC236}">
                <a16:creationId xmlns:a16="http://schemas.microsoft.com/office/drawing/2014/main" id="{C6A8A3EE-1806-F5C2-9FFB-BF4C0DAAB43F}"/>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24" name="Text Placeholder 1">
            <a:extLst>
              <a:ext uri="{FF2B5EF4-FFF2-40B4-BE49-F238E27FC236}">
                <a16:creationId xmlns:a16="http://schemas.microsoft.com/office/drawing/2014/main" id="{D4E69E0E-8F34-42B7-1A54-A4D2EAAC0D4B}"/>
              </a:ext>
            </a:extLst>
          </p:cNvPr>
          <p:cNvSpPr>
            <a:spLocks noGrp="1"/>
          </p:cNvSpPr>
          <p:nvPr>
            <p:ph type="body" sz="quarter" idx="83" hasCustomPrompt="1"/>
          </p:nvPr>
        </p:nvSpPr>
        <p:spPr>
          <a:xfrm>
            <a:off x="8854440" y="5217130"/>
            <a:ext cx="1828800" cy="287229"/>
          </a:xfrm>
        </p:spPr>
        <p:txBody>
          <a:bodyPr anchor="t">
            <a:noAutofit/>
          </a:bodyPr>
          <a:lstStyle>
            <a:lvl1pPr marL="0" indent="0" algn="ctr">
              <a:lnSpc>
                <a:spcPct val="120000"/>
              </a:lnSpc>
              <a:buNone/>
              <a:defRPr sz="1000" b="0" i="0" cap="all" spc="150" baseline="0">
                <a:solidFill>
                  <a:schemeClr val="bg2"/>
                </a:solidFill>
                <a:latin typeface="Gibson SemiBold" pitchFamily="2" charset="77"/>
              </a:defRPr>
            </a:lvl1pPr>
          </a:lstStyle>
          <a:p>
            <a:pPr lvl="0"/>
            <a:r>
              <a:rPr lang="en-US"/>
              <a:t>LOREM IPSUM</a:t>
            </a:r>
          </a:p>
        </p:txBody>
      </p:sp>
      <p:sp>
        <p:nvSpPr>
          <p:cNvPr id="25" name="Text Placeholder 1">
            <a:extLst>
              <a:ext uri="{FF2B5EF4-FFF2-40B4-BE49-F238E27FC236}">
                <a16:creationId xmlns:a16="http://schemas.microsoft.com/office/drawing/2014/main" id="{7AABE081-7AEC-738A-6EC2-62B33242C9FF}"/>
              </a:ext>
            </a:extLst>
          </p:cNvPr>
          <p:cNvSpPr>
            <a:spLocks noGrp="1"/>
          </p:cNvSpPr>
          <p:nvPr>
            <p:ph type="body" sz="quarter" idx="84" hasCustomPrompt="1"/>
          </p:nvPr>
        </p:nvSpPr>
        <p:spPr>
          <a:xfrm>
            <a:off x="8854440" y="4369419"/>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cxnSp>
        <p:nvCxnSpPr>
          <p:cNvPr id="14" name="Straight Connector 13">
            <a:extLst>
              <a:ext uri="{FF2B5EF4-FFF2-40B4-BE49-F238E27FC236}">
                <a16:creationId xmlns:a16="http://schemas.microsoft.com/office/drawing/2014/main" id="{9F973EE3-6951-733E-FD14-E211A5134380}"/>
              </a:ext>
              <a:ext uri="{C183D7F6-B498-43B3-948B-1728B52AA6E4}">
                <adec:decorative xmlns:adec="http://schemas.microsoft.com/office/drawing/2017/decorative" val="1"/>
              </a:ext>
            </a:extLst>
          </p:cNvPr>
          <p:cNvCxnSpPr>
            <a:cxnSpLocks/>
          </p:cNvCxnSpPr>
          <p:nvPr userDrawn="1"/>
        </p:nvCxnSpPr>
        <p:spPr>
          <a:xfrm>
            <a:off x="8122920" y="4188658"/>
            <a:ext cx="3291840" cy="0"/>
          </a:xfrm>
          <a:prstGeom prst="line">
            <a:avLst/>
          </a:prstGeom>
          <a:ln w="12700">
            <a:solidFill>
              <a:schemeClr val="bg2">
                <a:alpha val="2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F6C70CBB-FEB5-3FB9-6833-FBC36D20C4DA}"/>
              </a:ext>
            </a:extLst>
          </p:cNvPr>
          <p:cNvSpPr>
            <a:spLocks noGrp="1"/>
          </p:cNvSpPr>
          <p:nvPr>
            <p:ph type="body" sz="quarter" idx="81" hasCustomPrompt="1"/>
          </p:nvPr>
        </p:nvSpPr>
        <p:spPr>
          <a:xfrm>
            <a:off x="10039905" y="3400544"/>
            <a:ext cx="1828800" cy="287229"/>
          </a:xfrm>
        </p:spPr>
        <p:txBody>
          <a:bodyPr anchor="t">
            <a:noAutofit/>
          </a:bodyPr>
          <a:lstStyle>
            <a:lvl1pPr marL="0" indent="0" algn="ctr">
              <a:lnSpc>
                <a:spcPct val="120000"/>
              </a:lnSpc>
              <a:buNone/>
              <a:defRPr sz="1000" b="0" i="0" cap="all" spc="150" baseline="0">
                <a:solidFill>
                  <a:schemeClr val="bg2"/>
                </a:solidFill>
                <a:latin typeface="Gibson SemiBold" pitchFamily="2" charset="77"/>
              </a:defRPr>
            </a:lvl1pPr>
          </a:lstStyle>
          <a:p>
            <a:pPr lvl="0"/>
            <a:r>
              <a:rPr lang="en-US"/>
              <a:t>LOREM IPSUM</a:t>
            </a:r>
          </a:p>
        </p:txBody>
      </p:sp>
      <p:sp>
        <p:nvSpPr>
          <p:cNvPr id="23" name="Text Placeholder 1">
            <a:extLst>
              <a:ext uri="{FF2B5EF4-FFF2-40B4-BE49-F238E27FC236}">
                <a16:creationId xmlns:a16="http://schemas.microsoft.com/office/drawing/2014/main" id="{62E000E1-BB22-EE4E-D88C-008641D2EDB4}"/>
              </a:ext>
            </a:extLst>
          </p:cNvPr>
          <p:cNvSpPr>
            <a:spLocks noGrp="1"/>
          </p:cNvSpPr>
          <p:nvPr>
            <p:ph type="body" sz="quarter" idx="82" hasCustomPrompt="1"/>
          </p:nvPr>
        </p:nvSpPr>
        <p:spPr>
          <a:xfrm>
            <a:off x="10039905" y="2547937"/>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cxnSp>
        <p:nvCxnSpPr>
          <p:cNvPr id="15" name="Straight Connector 14">
            <a:extLst>
              <a:ext uri="{FF2B5EF4-FFF2-40B4-BE49-F238E27FC236}">
                <a16:creationId xmlns:a16="http://schemas.microsoft.com/office/drawing/2014/main" id="{AAB6A51D-0E77-3110-0E8E-94D46904B539}"/>
              </a:ext>
              <a:ext uri="{C183D7F6-B498-43B3-948B-1728B52AA6E4}">
                <adec:decorative xmlns:adec="http://schemas.microsoft.com/office/drawing/2017/decorative" val="1"/>
              </a:ext>
            </a:extLst>
          </p:cNvPr>
          <p:cNvCxnSpPr>
            <a:cxnSpLocks/>
          </p:cNvCxnSpPr>
          <p:nvPr userDrawn="1"/>
        </p:nvCxnSpPr>
        <p:spPr>
          <a:xfrm>
            <a:off x="9768840" y="2603190"/>
            <a:ext cx="0" cy="1234477"/>
          </a:xfrm>
          <a:prstGeom prst="line">
            <a:avLst/>
          </a:prstGeom>
          <a:ln w="12700">
            <a:solidFill>
              <a:schemeClr val="bg2">
                <a:alpha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F43641B8-0134-3BC5-E5F8-3533C9C44BE4}"/>
              </a:ext>
            </a:extLst>
          </p:cNvPr>
          <p:cNvSpPr>
            <a:spLocks noGrp="1"/>
          </p:cNvSpPr>
          <p:nvPr>
            <p:ph type="body" sz="quarter" idx="79" hasCustomPrompt="1"/>
          </p:nvPr>
        </p:nvSpPr>
        <p:spPr>
          <a:xfrm>
            <a:off x="7654654" y="3400544"/>
            <a:ext cx="1828800" cy="287229"/>
          </a:xfrm>
        </p:spPr>
        <p:txBody>
          <a:bodyPr anchor="t">
            <a:noAutofit/>
          </a:bodyPr>
          <a:lstStyle>
            <a:lvl1pPr marL="0" indent="0" algn="ctr">
              <a:lnSpc>
                <a:spcPct val="120000"/>
              </a:lnSpc>
              <a:buNone/>
              <a:defRPr sz="1000" b="0" i="0" cap="all" spc="150" baseline="0">
                <a:solidFill>
                  <a:schemeClr val="bg2"/>
                </a:solidFill>
                <a:latin typeface="Gibson SemiBold" pitchFamily="2" charset="77"/>
              </a:defRPr>
            </a:lvl1pPr>
          </a:lstStyle>
          <a:p>
            <a:pPr lvl="0"/>
            <a:r>
              <a:rPr lang="en-US"/>
              <a:t>LOREM IPSUM</a:t>
            </a:r>
          </a:p>
        </p:txBody>
      </p:sp>
      <p:sp>
        <p:nvSpPr>
          <p:cNvPr id="21" name="Text Placeholder 1">
            <a:extLst>
              <a:ext uri="{FF2B5EF4-FFF2-40B4-BE49-F238E27FC236}">
                <a16:creationId xmlns:a16="http://schemas.microsoft.com/office/drawing/2014/main" id="{E55B2AA9-8261-14A4-4053-5F773944F2D2}"/>
              </a:ext>
            </a:extLst>
          </p:cNvPr>
          <p:cNvSpPr>
            <a:spLocks noGrp="1"/>
          </p:cNvSpPr>
          <p:nvPr>
            <p:ph type="body" sz="quarter" idx="80" hasCustomPrompt="1"/>
          </p:nvPr>
        </p:nvSpPr>
        <p:spPr>
          <a:xfrm>
            <a:off x="7654654" y="2547937"/>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cxnSp>
        <p:nvCxnSpPr>
          <p:cNvPr id="11" name="Straight Connector 10">
            <a:extLst>
              <a:ext uri="{FF2B5EF4-FFF2-40B4-BE49-F238E27FC236}">
                <a16:creationId xmlns:a16="http://schemas.microsoft.com/office/drawing/2014/main" id="{D1CD0F43-70F2-690F-A4CF-001C24C63934}"/>
              </a:ext>
              <a:ext uri="{C183D7F6-B498-43B3-948B-1728B52AA6E4}">
                <adec:decorative xmlns:adec="http://schemas.microsoft.com/office/drawing/2017/decorative" val="1"/>
              </a:ext>
            </a:extLst>
          </p:cNvPr>
          <p:cNvCxnSpPr>
            <a:cxnSpLocks/>
          </p:cNvCxnSpPr>
          <p:nvPr userDrawn="1"/>
        </p:nvCxnSpPr>
        <p:spPr>
          <a:xfrm>
            <a:off x="8122920" y="2184709"/>
            <a:ext cx="3291840" cy="0"/>
          </a:xfrm>
          <a:prstGeom prst="line">
            <a:avLst/>
          </a:prstGeom>
          <a:ln w="12700">
            <a:solidFill>
              <a:schemeClr val="bg2">
                <a:alpha val="2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
            <a:extLst>
              <a:ext uri="{FF2B5EF4-FFF2-40B4-BE49-F238E27FC236}">
                <a16:creationId xmlns:a16="http://schemas.microsoft.com/office/drawing/2014/main" id="{C8497D38-F826-B48C-EF61-4FCD700EFC34}"/>
              </a:ext>
            </a:extLst>
          </p:cNvPr>
          <p:cNvSpPr>
            <a:spLocks noGrp="1"/>
          </p:cNvSpPr>
          <p:nvPr>
            <p:ph type="body" sz="quarter" idx="15" hasCustomPrompt="1"/>
          </p:nvPr>
        </p:nvSpPr>
        <p:spPr>
          <a:xfrm>
            <a:off x="8854440" y="1596304"/>
            <a:ext cx="1828800" cy="287229"/>
          </a:xfrm>
        </p:spPr>
        <p:txBody>
          <a:bodyPr anchor="t">
            <a:noAutofit/>
          </a:bodyPr>
          <a:lstStyle>
            <a:lvl1pPr marL="0" indent="0" algn="ctr">
              <a:lnSpc>
                <a:spcPct val="120000"/>
              </a:lnSpc>
              <a:buNone/>
              <a:defRPr sz="1000" b="0" i="0" cap="all" spc="150" baseline="0">
                <a:solidFill>
                  <a:schemeClr val="bg2"/>
                </a:solidFill>
                <a:latin typeface="Gibson SemiBold" pitchFamily="2" charset="77"/>
              </a:defRPr>
            </a:lvl1pPr>
          </a:lstStyle>
          <a:p>
            <a:pPr lvl="0"/>
            <a:r>
              <a:rPr lang="en-US"/>
              <a:t>LOREM IPSUM</a:t>
            </a:r>
          </a:p>
        </p:txBody>
      </p:sp>
      <p:sp>
        <p:nvSpPr>
          <p:cNvPr id="19" name="Text Placeholder 1">
            <a:extLst>
              <a:ext uri="{FF2B5EF4-FFF2-40B4-BE49-F238E27FC236}">
                <a16:creationId xmlns:a16="http://schemas.microsoft.com/office/drawing/2014/main" id="{EBBB8570-055F-ADB4-C35B-662F03614EF4}"/>
              </a:ext>
            </a:extLst>
          </p:cNvPr>
          <p:cNvSpPr>
            <a:spLocks noGrp="1"/>
          </p:cNvSpPr>
          <p:nvPr>
            <p:ph type="body" sz="quarter" idx="78" hasCustomPrompt="1"/>
          </p:nvPr>
        </p:nvSpPr>
        <p:spPr>
          <a:xfrm>
            <a:off x="8854440" y="748593"/>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09600" y="1737360"/>
            <a:ext cx="6035040" cy="4386470"/>
          </a:xfrm>
        </p:spPr>
        <p:txBody>
          <a:bodyPr/>
          <a:lstStyle>
            <a:lvl1pPr marL="0" indent="0" algn="l">
              <a:lnSpc>
                <a:spcPct val="120000"/>
              </a:lnSpc>
              <a:spcAft>
                <a:spcPts val="0"/>
              </a:spcAft>
              <a:buNone/>
              <a:defRPr sz="12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09600" y="1097280"/>
            <a:ext cx="6035040" cy="430887"/>
          </a:xfrm>
          <a:prstGeom prst="rect">
            <a:avLst/>
          </a:prstGeom>
        </p:spPr>
        <p:txBody>
          <a:bodyPr vert="horz" lIns="0" tIns="0" rIns="0" bIns="0" rtlCol="0" anchor="t" anchorCtr="0">
            <a:noAutofit/>
          </a:bodyPr>
          <a:lstStyle/>
          <a:p>
            <a:r>
              <a:rPr lang="en-US"/>
              <a:t>Content Slide Title – Right Section Blue</a:t>
            </a:r>
          </a:p>
        </p:txBody>
      </p:sp>
      <p:sp>
        <p:nvSpPr>
          <p:cNvPr id="5" name="Rectangle 4">
            <a:extLst>
              <a:ext uri="{FF2B5EF4-FFF2-40B4-BE49-F238E27FC236}">
                <a16:creationId xmlns:a16="http://schemas.microsoft.com/office/drawing/2014/main" id="{94DACA0D-3E47-B999-2DBC-2169FE68268C}"/>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98788"/>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Large Image 1 (White)">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09C90E8B-6322-F36B-BC37-7720020F2CAD}"/>
              </a:ext>
              <a:ext uri="{C183D7F6-B498-43B3-948B-1728B52AA6E4}">
                <adec:decorative xmlns:adec="http://schemas.microsoft.com/office/drawing/2017/decorative" val="1"/>
              </a:ext>
            </a:extLst>
          </p:cNvPr>
          <p:cNvSpPr/>
          <p:nvPr userDrawn="1"/>
        </p:nvSpPr>
        <p:spPr>
          <a:xfrm flipV="1">
            <a:off x="5499278" y="1266171"/>
            <a:ext cx="6692721" cy="4325655"/>
          </a:xfrm>
          <a:prstGeom prst="rect">
            <a:avLst/>
          </a:prstGeom>
          <a:solidFill>
            <a:schemeClr val="bg1">
              <a:alpha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i="0">
              <a:latin typeface="Gibson" panose="02000000000000000000" pitchFamily="2" charset="77"/>
            </a:endParaRPr>
          </a:p>
        </p:txBody>
      </p:sp>
      <p:sp>
        <p:nvSpPr>
          <p:cNvPr id="4" name="Rectangle 3">
            <a:extLst>
              <a:ext uri="{FF2B5EF4-FFF2-40B4-BE49-F238E27FC236}">
                <a16:creationId xmlns:a16="http://schemas.microsoft.com/office/drawing/2014/main" id="{5C960657-B5D5-83B8-ECB2-CC076D3B5EF4}"/>
              </a:ext>
            </a:extLst>
          </p:cNvPr>
          <p:cNvSpPr/>
          <p:nvPr userDrawn="1"/>
        </p:nvSpPr>
        <p:spPr>
          <a:xfrm>
            <a:off x="0" y="0"/>
            <a:ext cx="12192000" cy="6858000"/>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9" name="Rectangle 8">
            <a:extLst>
              <a:ext uri="{FF2B5EF4-FFF2-40B4-BE49-F238E27FC236}">
                <a16:creationId xmlns:a16="http://schemas.microsoft.com/office/drawing/2014/main" id="{969BD3A5-5753-EE06-52D1-B266677401AB}"/>
              </a:ext>
              <a:ext uri="{C183D7F6-B498-43B3-948B-1728B52AA6E4}">
                <adec:decorative xmlns:adec="http://schemas.microsoft.com/office/drawing/2017/decorative" val="1"/>
              </a:ext>
            </a:extLst>
          </p:cNvPr>
          <p:cNvSpPr/>
          <p:nvPr userDrawn="1"/>
        </p:nvSpPr>
        <p:spPr>
          <a:xfrm>
            <a:off x="1524000" y="0"/>
            <a:ext cx="8243455" cy="6206836"/>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Picture Placeholder 3">
            <a:extLst>
              <a:ext uri="{FF2B5EF4-FFF2-40B4-BE49-F238E27FC236}">
                <a16:creationId xmlns:a16="http://schemas.microsoft.com/office/drawing/2014/main" id="{36F1FAE2-41A6-81F0-B508-E3627B9B8A1F}"/>
              </a:ext>
              <a:ext uri="{C183D7F6-B498-43B3-948B-1728B52AA6E4}">
                <adec:decorative xmlns:adec="http://schemas.microsoft.com/office/drawing/2017/decorative" val="1"/>
              </a:ext>
            </a:extLst>
          </p:cNvPr>
          <p:cNvSpPr>
            <a:spLocks noGrp="1"/>
          </p:cNvSpPr>
          <p:nvPr>
            <p:ph type="pic" sz="quarter" idx="13" hasCustomPrompt="1"/>
          </p:nvPr>
        </p:nvSpPr>
        <p:spPr>
          <a:xfrm>
            <a:off x="304800" y="304800"/>
            <a:ext cx="8549340" cy="6253162"/>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rgbClr val="54565C"/>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pic>
        <p:nvPicPr>
          <p:cNvPr id="7" name="Logo" descr="CapTech">
            <a:extLst>
              <a:ext uri="{FF2B5EF4-FFF2-40B4-BE49-F238E27FC236}">
                <a16:creationId xmlns:a16="http://schemas.microsoft.com/office/drawing/2014/main" id="{7C234AE4-7FE1-724B-A3A6-65CA89A5F98D}"/>
              </a:ext>
            </a:extLst>
          </p:cNvPr>
          <p:cNvPicPr>
            <a:picLocks noChangeAspect="1"/>
          </p:cNvPicPr>
          <p:nvPr userDrawn="1"/>
        </p:nvPicPr>
        <p:blipFill>
          <a:blip r:embed="rId2"/>
          <a:srcRect/>
          <a:stretch/>
        </p:blipFill>
        <p:spPr>
          <a:xfrm>
            <a:off x="10762446" y="6340389"/>
            <a:ext cx="1131573" cy="274320"/>
          </a:xfrm>
          <a:prstGeom prst="rect">
            <a:avLst/>
          </a:prstGeom>
        </p:spPr>
      </p:pic>
      <p:sp>
        <p:nvSpPr>
          <p:cNvPr id="17" name="Title 4">
            <a:extLst>
              <a:ext uri="{FF2B5EF4-FFF2-40B4-BE49-F238E27FC236}">
                <a16:creationId xmlns:a16="http://schemas.microsoft.com/office/drawing/2014/main" id="{AF333574-0713-082A-F49C-B5B8FBD918A0}"/>
              </a:ext>
            </a:extLst>
          </p:cNvPr>
          <p:cNvSpPr>
            <a:spLocks noGrp="1"/>
          </p:cNvSpPr>
          <p:nvPr>
            <p:ph type="title" hasCustomPrompt="1"/>
          </p:nvPr>
        </p:nvSpPr>
        <p:spPr>
          <a:xfrm>
            <a:off x="6095999" y="2562823"/>
            <a:ext cx="5486401" cy="2492990"/>
          </a:xfrm>
        </p:spPr>
        <p:txBody>
          <a:bodyPr anchor="t" anchorCtr="0">
            <a:noAutofit/>
          </a:bodyPr>
          <a:lstStyle>
            <a:lvl1pPr marL="0" marR="0" indent="0" algn="l" defTabSz="914377" rtl="0" eaLnBrk="1" fontAlgn="auto" latinLnBrk="0" hangingPunct="1">
              <a:lnSpc>
                <a:spcPct val="100000"/>
              </a:lnSpc>
              <a:spcBef>
                <a:spcPct val="0"/>
              </a:spcBef>
              <a:spcAft>
                <a:spcPts val="0"/>
              </a:spcAft>
              <a:buClrTx/>
              <a:buSzTx/>
              <a:buFontTx/>
              <a:buNone/>
              <a:tabLst/>
              <a:defRPr sz="4800" b="0" i="0" baseline="0">
                <a:solidFill>
                  <a:schemeClr val="tx2"/>
                </a:solidFill>
                <a:latin typeface="Gibson Book" pitchFamily="2" charset="77"/>
              </a:defRPr>
            </a:lvl1pPr>
          </a:lstStyle>
          <a:p>
            <a:r>
              <a:rPr lang="en-US"/>
              <a:t>Presentation Title Slide – Large Image 1</a:t>
            </a:r>
          </a:p>
        </p:txBody>
      </p:sp>
      <p:sp>
        <p:nvSpPr>
          <p:cNvPr id="2" name="Text Placeholder 15">
            <a:extLst>
              <a:ext uri="{FF2B5EF4-FFF2-40B4-BE49-F238E27FC236}">
                <a16:creationId xmlns:a16="http://schemas.microsoft.com/office/drawing/2014/main" id="{91F53B88-499E-61B7-7775-3E2E590D3B53}"/>
              </a:ext>
            </a:extLst>
          </p:cNvPr>
          <p:cNvSpPr>
            <a:spLocks noGrp="1"/>
          </p:cNvSpPr>
          <p:nvPr>
            <p:ph type="body" sz="quarter" idx="19" hasCustomPrompt="1"/>
          </p:nvPr>
        </p:nvSpPr>
        <p:spPr>
          <a:xfrm>
            <a:off x="6095999" y="2136424"/>
            <a:ext cx="5486401" cy="281404"/>
          </a:xfrm>
        </p:spPr>
        <p:txBody>
          <a:bodyPr anchor="t" anchorCtr="0"/>
          <a:lstStyle>
            <a:lvl1pPr marL="0" indent="0" algn="l">
              <a:lnSpc>
                <a:spcPct val="100000"/>
              </a:lnSpc>
              <a:spcAft>
                <a:spcPts val="0"/>
              </a:spcAft>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spTree>
    <p:extLst>
      <p:ext uri="{BB962C8B-B14F-4D97-AF65-F5344CB8AC3E}">
        <p14:creationId xmlns:p14="http://schemas.microsoft.com/office/powerpoint/2010/main" val="323577547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Right Section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87BA86-B8D8-723F-96C6-043CFCBF3165}"/>
              </a:ext>
              <a:ext uri="{C183D7F6-B498-43B3-948B-1728B52AA6E4}">
                <adec:decorative xmlns:adec="http://schemas.microsoft.com/office/drawing/2017/decorative" val="1"/>
              </a:ext>
            </a:extLst>
          </p:cNvPr>
          <p:cNvSpPr/>
          <p:nvPr userDrawn="1"/>
        </p:nvSpPr>
        <p:spPr>
          <a:xfrm>
            <a:off x="7345680" y="0"/>
            <a:ext cx="4846320" cy="6872649"/>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13" name="Logo">
            <a:extLst>
              <a:ext uri="{FF2B5EF4-FFF2-40B4-BE49-F238E27FC236}">
                <a16:creationId xmlns:a16="http://schemas.microsoft.com/office/drawing/2014/main" id="{C6A8A3EE-1806-F5C2-9FFB-BF4C0DAAB43F}"/>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cxnSp>
        <p:nvCxnSpPr>
          <p:cNvPr id="7" name="Straight Connector 6">
            <a:extLst>
              <a:ext uri="{FF2B5EF4-FFF2-40B4-BE49-F238E27FC236}">
                <a16:creationId xmlns:a16="http://schemas.microsoft.com/office/drawing/2014/main" id="{C01491DC-40A5-AE96-DBEB-9D43A913E24C}"/>
              </a:ext>
              <a:ext uri="{C183D7F6-B498-43B3-948B-1728B52AA6E4}">
                <adec:decorative xmlns:adec="http://schemas.microsoft.com/office/drawing/2017/decorative" val="1"/>
              </a:ext>
            </a:extLst>
          </p:cNvPr>
          <p:cNvCxnSpPr>
            <a:cxnSpLocks/>
          </p:cNvCxnSpPr>
          <p:nvPr userDrawn="1"/>
        </p:nvCxnSpPr>
        <p:spPr>
          <a:xfrm>
            <a:off x="9768840" y="689318"/>
            <a:ext cx="0" cy="5482882"/>
          </a:xfrm>
          <a:prstGeom prst="line">
            <a:avLst/>
          </a:prstGeom>
          <a:ln w="12700">
            <a:solidFill>
              <a:schemeClr val="bg2">
                <a:lumMod val="50000"/>
                <a:alpha val="44625"/>
              </a:schemeClr>
            </a:solidFill>
          </a:ln>
        </p:spPr>
        <p:style>
          <a:lnRef idx="1">
            <a:schemeClr val="accent1"/>
          </a:lnRef>
          <a:fillRef idx="0">
            <a:schemeClr val="accent1"/>
          </a:fillRef>
          <a:effectRef idx="0">
            <a:schemeClr val="accent1"/>
          </a:effectRef>
          <a:fontRef idx="minor">
            <a:schemeClr val="tx1"/>
          </a:fontRef>
        </p:style>
      </p:cxnSp>
      <p:sp>
        <p:nvSpPr>
          <p:cNvPr id="30" name="Text Placeholder 1">
            <a:extLst>
              <a:ext uri="{FF2B5EF4-FFF2-40B4-BE49-F238E27FC236}">
                <a16:creationId xmlns:a16="http://schemas.microsoft.com/office/drawing/2014/main" id="{E734780F-B1F7-8093-6BFA-DBF5E98A8DBF}"/>
              </a:ext>
            </a:extLst>
          </p:cNvPr>
          <p:cNvSpPr>
            <a:spLocks noGrp="1"/>
          </p:cNvSpPr>
          <p:nvPr>
            <p:ph type="body" sz="quarter" idx="75" hasCustomPrompt="1"/>
          </p:nvPr>
        </p:nvSpPr>
        <p:spPr>
          <a:xfrm>
            <a:off x="10040826" y="5367742"/>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8" name="Picture Placeholder 3">
            <a:extLst>
              <a:ext uri="{FF2B5EF4-FFF2-40B4-BE49-F238E27FC236}">
                <a16:creationId xmlns:a16="http://schemas.microsoft.com/office/drawing/2014/main" id="{9B1E4D73-86E6-BCEB-557B-819B6C9F056E}"/>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10726626" y="4640176"/>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7" name="Text Placeholder 1">
            <a:extLst>
              <a:ext uri="{FF2B5EF4-FFF2-40B4-BE49-F238E27FC236}">
                <a16:creationId xmlns:a16="http://schemas.microsoft.com/office/drawing/2014/main" id="{C48FEB58-52CF-9881-3C87-1A5F54F52719}"/>
              </a:ext>
            </a:extLst>
          </p:cNvPr>
          <p:cNvSpPr>
            <a:spLocks noGrp="1"/>
          </p:cNvSpPr>
          <p:nvPr>
            <p:ph type="body" sz="quarter" idx="72" hasCustomPrompt="1"/>
          </p:nvPr>
        </p:nvSpPr>
        <p:spPr>
          <a:xfrm>
            <a:off x="7655575" y="5367742"/>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1" name="Text Placeholder 1">
            <a:extLst>
              <a:ext uri="{FF2B5EF4-FFF2-40B4-BE49-F238E27FC236}">
                <a16:creationId xmlns:a16="http://schemas.microsoft.com/office/drawing/2014/main" id="{6ADE3AC2-6CE4-81A2-4CC4-F8E887B119F0}"/>
              </a:ext>
            </a:extLst>
          </p:cNvPr>
          <p:cNvSpPr>
            <a:spLocks noGrp="1"/>
          </p:cNvSpPr>
          <p:nvPr>
            <p:ph type="body" sz="quarter" idx="76" hasCustomPrompt="1"/>
          </p:nvPr>
        </p:nvSpPr>
        <p:spPr>
          <a:xfrm>
            <a:off x="7655575" y="4520031"/>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cxnSp>
        <p:nvCxnSpPr>
          <p:cNvPr id="11" name="Straight Connector 10">
            <a:extLst>
              <a:ext uri="{FF2B5EF4-FFF2-40B4-BE49-F238E27FC236}">
                <a16:creationId xmlns:a16="http://schemas.microsoft.com/office/drawing/2014/main" id="{68780146-1282-5A15-AA69-1D0B4C07A95C}"/>
              </a:ext>
              <a:ext uri="{C183D7F6-B498-43B3-948B-1728B52AA6E4}">
                <adec:decorative xmlns:adec="http://schemas.microsoft.com/office/drawing/2017/decorative" val="1"/>
              </a:ext>
            </a:extLst>
          </p:cNvPr>
          <p:cNvCxnSpPr>
            <a:cxnSpLocks/>
          </p:cNvCxnSpPr>
          <p:nvPr userDrawn="1"/>
        </p:nvCxnSpPr>
        <p:spPr>
          <a:xfrm flipH="1">
            <a:off x="10040826" y="4205364"/>
            <a:ext cx="1828800" cy="0"/>
          </a:xfrm>
          <a:prstGeom prst="line">
            <a:avLst/>
          </a:prstGeom>
          <a:ln w="12700">
            <a:solidFill>
              <a:schemeClr val="bg2">
                <a:lumMod val="50000"/>
                <a:alpha val="44625"/>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AF58BB-49AF-774C-4107-01E91691FA27}"/>
              </a:ext>
              <a:ext uri="{C183D7F6-B498-43B3-948B-1728B52AA6E4}">
                <adec:decorative xmlns:adec="http://schemas.microsoft.com/office/drawing/2017/decorative" val="1"/>
              </a:ext>
            </a:extLst>
          </p:cNvPr>
          <p:cNvCxnSpPr>
            <a:cxnSpLocks/>
          </p:cNvCxnSpPr>
          <p:nvPr userDrawn="1"/>
        </p:nvCxnSpPr>
        <p:spPr>
          <a:xfrm flipH="1">
            <a:off x="7655575" y="4205364"/>
            <a:ext cx="1828800" cy="0"/>
          </a:xfrm>
          <a:prstGeom prst="line">
            <a:avLst/>
          </a:prstGeom>
          <a:ln w="12700">
            <a:solidFill>
              <a:schemeClr val="bg2">
                <a:lumMod val="50000"/>
                <a:alpha val="44625"/>
              </a:schemeClr>
            </a:solidFill>
          </a:ln>
        </p:spPr>
        <p:style>
          <a:lnRef idx="1">
            <a:schemeClr val="accent1"/>
          </a:lnRef>
          <a:fillRef idx="0">
            <a:schemeClr val="accent1"/>
          </a:fillRef>
          <a:effectRef idx="0">
            <a:schemeClr val="accent1"/>
          </a:effectRef>
          <a:fontRef idx="minor">
            <a:schemeClr val="tx1"/>
          </a:fontRef>
        </p:style>
      </p:cxnSp>
      <p:sp>
        <p:nvSpPr>
          <p:cNvPr id="29" name="Text Placeholder 1">
            <a:extLst>
              <a:ext uri="{FF2B5EF4-FFF2-40B4-BE49-F238E27FC236}">
                <a16:creationId xmlns:a16="http://schemas.microsoft.com/office/drawing/2014/main" id="{51E41762-363F-2D4D-CEF1-DF1AEC27487C}"/>
              </a:ext>
            </a:extLst>
          </p:cNvPr>
          <p:cNvSpPr>
            <a:spLocks noGrp="1"/>
          </p:cNvSpPr>
          <p:nvPr>
            <p:ph type="body" sz="quarter" idx="74" hasCustomPrompt="1"/>
          </p:nvPr>
        </p:nvSpPr>
        <p:spPr>
          <a:xfrm>
            <a:off x="10040826" y="3400544"/>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2" name="Text Placeholder 1">
            <a:extLst>
              <a:ext uri="{FF2B5EF4-FFF2-40B4-BE49-F238E27FC236}">
                <a16:creationId xmlns:a16="http://schemas.microsoft.com/office/drawing/2014/main" id="{A7B23AF8-BAE7-6AC4-A040-89CC40E89D35}"/>
              </a:ext>
            </a:extLst>
          </p:cNvPr>
          <p:cNvSpPr>
            <a:spLocks noGrp="1"/>
          </p:cNvSpPr>
          <p:nvPr>
            <p:ph type="body" sz="quarter" idx="77" hasCustomPrompt="1"/>
          </p:nvPr>
        </p:nvSpPr>
        <p:spPr>
          <a:xfrm>
            <a:off x="10040826" y="2547937"/>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sp>
        <p:nvSpPr>
          <p:cNvPr id="25" name="Text Placeholder 1">
            <a:extLst>
              <a:ext uri="{FF2B5EF4-FFF2-40B4-BE49-F238E27FC236}">
                <a16:creationId xmlns:a16="http://schemas.microsoft.com/office/drawing/2014/main" id="{48D1E3E2-E2E2-C211-5967-FDA2A599F3A8}"/>
              </a:ext>
            </a:extLst>
          </p:cNvPr>
          <p:cNvSpPr>
            <a:spLocks noGrp="1"/>
          </p:cNvSpPr>
          <p:nvPr>
            <p:ph type="body" sz="quarter" idx="71" hasCustomPrompt="1"/>
          </p:nvPr>
        </p:nvSpPr>
        <p:spPr>
          <a:xfrm>
            <a:off x="7655575" y="3400544"/>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4" name="Picture Placeholder 3">
            <a:extLst>
              <a:ext uri="{FF2B5EF4-FFF2-40B4-BE49-F238E27FC236}">
                <a16:creationId xmlns:a16="http://schemas.microsoft.com/office/drawing/2014/main" id="{6F41E365-3E1A-1051-DF3B-9DD0CB706720}"/>
              </a:ext>
              <a:ext uri="{C183D7F6-B498-43B3-948B-1728B52AA6E4}">
                <adec:decorative xmlns:adec="http://schemas.microsoft.com/office/drawing/2017/decorative" val="1"/>
              </a:ext>
            </a:extLst>
          </p:cNvPr>
          <p:cNvSpPr>
            <a:spLocks noGrp="1" noChangeAspect="1"/>
          </p:cNvSpPr>
          <p:nvPr>
            <p:ph type="pic" sz="quarter" idx="98" hasCustomPrompt="1"/>
          </p:nvPr>
        </p:nvSpPr>
        <p:spPr>
          <a:xfrm>
            <a:off x="8341375" y="2713933"/>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cxnSp>
        <p:nvCxnSpPr>
          <p:cNvPr id="10" name="Straight Connector 9">
            <a:extLst>
              <a:ext uri="{FF2B5EF4-FFF2-40B4-BE49-F238E27FC236}">
                <a16:creationId xmlns:a16="http://schemas.microsoft.com/office/drawing/2014/main" id="{876C7F50-4B7F-0141-08C4-5EF0D3F1788C}"/>
              </a:ext>
              <a:ext uri="{C183D7F6-B498-43B3-948B-1728B52AA6E4}">
                <adec:decorative xmlns:adec="http://schemas.microsoft.com/office/drawing/2017/decorative" val="1"/>
              </a:ext>
            </a:extLst>
          </p:cNvPr>
          <p:cNvCxnSpPr>
            <a:cxnSpLocks/>
          </p:cNvCxnSpPr>
          <p:nvPr userDrawn="1"/>
        </p:nvCxnSpPr>
        <p:spPr>
          <a:xfrm flipH="1">
            <a:off x="10040826" y="2163451"/>
            <a:ext cx="1828800" cy="0"/>
          </a:xfrm>
          <a:prstGeom prst="line">
            <a:avLst/>
          </a:prstGeom>
          <a:ln w="12700">
            <a:solidFill>
              <a:schemeClr val="bg2">
                <a:lumMod val="50000"/>
                <a:alpha val="44625"/>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C80EB6-9393-ACD9-6D1A-BC134334A4A2}"/>
              </a:ext>
              <a:ext uri="{C183D7F6-B498-43B3-948B-1728B52AA6E4}">
                <adec:decorative xmlns:adec="http://schemas.microsoft.com/office/drawing/2017/decorative" val="1"/>
              </a:ext>
            </a:extLst>
          </p:cNvPr>
          <p:cNvCxnSpPr>
            <a:cxnSpLocks/>
          </p:cNvCxnSpPr>
          <p:nvPr userDrawn="1"/>
        </p:nvCxnSpPr>
        <p:spPr>
          <a:xfrm flipH="1">
            <a:off x="7655575" y="2163451"/>
            <a:ext cx="1828800" cy="0"/>
          </a:xfrm>
          <a:prstGeom prst="line">
            <a:avLst/>
          </a:prstGeom>
          <a:ln w="12700">
            <a:solidFill>
              <a:schemeClr val="bg2">
                <a:lumMod val="50000"/>
                <a:alpha val="44625"/>
              </a:schemeClr>
            </a:solidFill>
          </a:ln>
        </p:spPr>
        <p:style>
          <a:lnRef idx="1">
            <a:schemeClr val="accent1"/>
          </a:lnRef>
          <a:fillRef idx="0">
            <a:schemeClr val="accent1"/>
          </a:fillRef>
          <a:effectRef idx="0">
            <a:schemeClr val="accent1"/>
          </a:effectRef>
          <a:fontRef idx="minor">
            <a:schemeClr val="tx1"/>
          </a:fontRef>
        </p:style>
      </p:cxnSp>
      <p:sp>
        <p:nvSpPr>
          <p:cNvPr id="28" name="Text Placeholder 1">
            <a:extLst>
              <a:ext uri="{FF2B5EF4-FFF2-40B4-BE49-F238E27FC236}">
                <a16:creationId xmlns:a16="http://schemas.microsoft.com/office/drawing/2014/main" id="{4A415084-E2FE-0FDE-5D79-3A42A6E315A6}"/>
              </a:ext>
            </a:extLst>
          </p:cNvPr>
          <p:cNvSpPr>
            <a:spLocks noGrp="1"/>
          </p:cNvSpPr>
          <p:nvPr>
            <p:ph type="body" sz="quarter" idx="73" hasCustomPrompt="1"/>
          </p:nvPr>
        </p:nvSpPr>
        <p:spPr>
          <a:xfrm>
            <a:off x="10040826" y="1390650"/>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9" name="Picture Placeholder 3">
            <a:extLst>
              <a:ext uri="{FF2B5EF4-FFF2-40B4-BE49-F238E27FC236}">
                <a16:creationId xmlns:a16="http://schemas.microsoft.com/office/drawing/2014/main" id="{F761EB3C-0F8A-6E95-E1C9-1E5F7162B1AA}"/>
              </a:ext>
              <a:ext uri="{C183D7F6-B498-43B3-948B-1728B52AA6E4}">
                <adec:decorative xmlns:adec="http://schemas.microsoft.com/office/drawing/2017/decorative" val="1"/>
              </a:ext>
            </a:extLst>
          </p:cNvPr>
          <p:cNvSpPr>
            <a:spLocks noGrp="1" noChangeAspect="1"/>
          </p:cNvSpPr>
          <p:nvPr>
            <p:ph type="pic" sz="quarter" idx="100" hasCustomPrompt="1"/>
          </p:nvPr>
        </p:nvSpPr>
        <p:spPr>
          <a:xfrm>
            <a:off x="10726626" y="669067"/>
            <a:ext cx="457200" cy="457200"/>
          </a:xfrm>
          <a:prstGeom prst="rect">
            <a:avLst/>
          </a:prstGeom>
          <a:noFill/>
        </p:spPr>
        <p:txBody>
          <a:bodyPr wrap="square" anchor="ctr">
            <a:noAutofit/>
          </a:bodyPr>
          <a:lstStyle>
            <a:lvl1pPr marL="0" indent="0" algn="ctr">
              <a:lnSpc>
                <a:spcPct val="120000"/>
              </a:lnSpc>
              <a:buNone/>
              <a:defRPr sz="800" b="1" i="0">
                <a:solidFill>
                  <a:schemeClr val="bg1"/>
                </a:solidFill>
                <a:latin typeface="Gibson SemiBold" panose="02000000000000000000" pitchFamily="2" charset="77"/>
              </a:defRPr>
            </a:lvl1pPr>
          </a:lstStyle>
          <a:p>
            <a:r>
              <a:rPr lang="en-US"/>
              <a:t>ICON HERE</a:t>
            </a:r>
          </a:p>
        </p:txBody>
      </p:sp>
      <p:sp>
        <p:nvSpPr>
          <p:cNvPr id="24" name="Text Placeholder 1">
            <a:extLst>
              <a:ext uri="{FF2B5EF4-FFF2-40B4-BE49-F238E27FC236}">
                <a16:creationId xmlns:a16="http://schemas.microsoft.com/office/drawing/2014/main" id="{3764DCD0-9962-28C3-C1A5-97A648139B6F}"/>
              </a:ext>
            </a:extLst>
          </p:cNvPr>
          <p:cNvSpPr>
            <a:spLocks noGrp="1"/>
          </p:cNvSpPr>
          <p:nvPr>
            <p:ph type="body" sz="quarter" idx="15" hasCustomPrompt="1"/>
          </p:nvPr>
        </p:nvSpPr>
        <p:spPr>
          <a:xfrm>
            <a:off x="7655575" y="1390650"/>
            <a:ext cx="1828800" cy="287229"/>
          </a:xfrm>
        </p:spPr>
        <p:txBody>
          <a:bodyPr anchor="t">
            <a:noAutofit/>
          </a:bodyPr>
          <a:lstStyle>
            <a:lvl1pPr marL="0" indent="0" algn="ctr">
              <a:lnSpc>
                <a:spcPct val="120000"/>
              </a:lnSpc>
              <a:buNone/>
              <a:defRPr sz="1000" b="1" i="0" cap="all" spc="150" baseline="0">
                <a:solidFill>
                  <a:schemeClr val="accent3"/>
                </a:solidFill>
                <a:latin typeface="Gibson SemiBold" pitchFamily="2" charset="77"/>
              </a:defRPr>
            </a:lvl1pPr>
          </a:lstStyle>
          <a:p>
            <a:pPr lvl="0"/>
            <a:r>
              <a:rPr lang="en-US"/>
              <a:t>LOREM IPSUM</a:t>
            </a:r>
          </a:p>
        </p:txBody>
      </p:sp>
      <p:sp>
        <p:nvSpPr>
          <p:cNvPr id="33" name="Text Placeholder 1">
            <a:extLst>
              <a:ext uri="{FF2B5EF4-FFF2-40B4-BE49-F238E27FC236}">
                <a16:creationId xmlns:a16="http://schemas.microsoft.com/office/drawing/2014/main" id="{A118213C-AE3E-2CA3-C051-F21DAAA28792}"/>
              </a:ext>
            </a:extLst>
          </p:cNvPr>
          <p:cNvSpPr>
            <a:spLocks noGrp="1"/>
          </p:cNvSpPr>
          <p:nvPr>
            <p:ph type="body" sz="quarter" idx="78" hasCustomPrompt="1"/>
          </p:nvPr>
        </p:nvSpPr>
        <p:spPr>
          <a:xfrm>
            <a:off x="7655575" y="542939"/>
            <a:ext cx="1828800" cy="734067"/>
          </a:xfrm>
        </p:spPr>
        <p:txBody>
          <a:bodyPr anchor="b">
            <a:noAutofit/>
          </a:bodyPr>
          <a:lstStyle>
            <a:lvl1pPr marL="0" indent="0" algn="ctr">
              <a:buNone/>
              <a:defRPr sz="3600" b="0" i="0" spc="150" baseline="0">
                <a:solidFill>
                  <a:schemeClr val="bg1"/>
                </a:solidFill>
                <a:latin typeface="Gibson" panose="02000000000000000000" pitchFamily="2" charset="77"/>
              </a:defRPr>
            </a:lvl1pPr>
          </a:lstStyle>
          <a:p>
            <a:pPr lvl="0"/>
            <a:r>
              <a:rPr lang="en-US"/>
              <a:t>##</a:t>
            </a:r>
          </a:p>
        </p:txBody>
      </p: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09600" y="1737360"/>
            <a:ext cx="6035040" cy="4434840"/>
          </a:xfrm>
        </p:spPr>
        <p:txBody>
          <a:bodyPr/>
          <a:lstStyle>
            <a:lvl1pPr marL="0" indent="0" algn="l">
              <a:lnSpc>
                <a:spcPct val="120000"/>
              </a:lnSpc>
              <a:spcAft>
                <a:spcPts val="0"/>
              </a:spcAft>
              <a:buNone/>
              <a:defRPr sz="12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09600" y="1097280"/>
            <a:ext cx="6035040" cy="430887"/>
          </a:xfrm>
          <a:prstGeom prst="rect">
            <a:avLst/>
          </a:prstGeom>
        </p:spPr>
        <p:txBody>
          <a:bodyPr vert="horz" lIns="0" tIns="0" rIns="0" bIns="0" rtlCol="0" anchor="t" anchorCtr="0">
            <a:noAutofit/>
          </a:bodyPr>
          <a:lstStyle/>
          <a:p>
            <a:r>
              <a:rPr lang="en-US"/>
              <a:t>Content Slide Title – Right Section Dark</a:t>
            </a:r>
          </a:p>
        </p:txBody>
      </p:sp>
      <p:sp>
        <p:nvSpPr>
          <p:cNvPr id="5" name="Rectangle 4">
            <a:extLst>
              <a:ext uri="{FF2B5EF4-FFF2-40B4-BE49-F238E27FC236}">
                <a16:creationId xmlns:a16="http://schemas.microsoft.com/office/drawing/2014/main" id="{1E664151-0821-8FC4-68A5-8785B00A4750}"/>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469041"/>
      </p:ext>
    </p:extLst>
  </p:cSld>
  <p:clrMapOvr>
    <a:masterClrMapping/>
  </p:clrMapOvr>
  <p:extLst>
    <p:ext uri="{DCECCB84-F9BA-43D5-87BE-67443E8EF086}">
      <p15:sldGuideLst xmlns:p15="http://schemas.microsoft.com/office/powerpoint/2012/main">
        <p15:guide id="1" orient="horz" pos="187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4541FC-3485-C663-11DB-61C1391B14B6}"/>
              </a:ext>
              <a:ext uri="{C183D7F6-B498-43B3-948B-1728B52AA6E4}">
                <adec:decorative xmlns:adec="http://schemas.microsoft.com/office/drawing/2017/decorative" val="1"/>
              </a:ext>
            </a:extLst>
          </p:cNvPr>
          <p:cNvSpPr/>
          <p:nvPr userDrawn="1"/>
        </p:nvSpPr>
        <p:spPr>
          <a:xfrm>
            <a:off x="0" y="4000500"/>
            <a:ext cx="12192000" cy="28575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28" name="Text Placeholder 26">
            <a:extLst>
              <a:ext uri="{FF2B5EF4-FFF2-40B4-BE49-F238E27FC236}">
                <a16:creationId xmlns:a16="http://schemas.microsoft.com/office/drawing/2014/main" id="{E88F720F-86B1-38BF-F0D7-ADBA43F56518}"/>
              </a:ext>
            </a:extLst>
          </p:cNvPr>
          <p:cNvSpPr>
            <a:spLocks noGrp="1"/>
          </p:cNvSpPr>
          <p:nvPr>
            <p:ph type="body" sz="quarter" idx="90" hasCustomPrompt="1"/>
          </p:nvPr>
        </p:nvSpPr>
        <p:spPr>
          <a:xfrm>
            <a:off x="8856956" y="4997432"/>
            <a:ext cx="2284956" cy="1174768"/>
          </a:xfrm>
        </p:spPr>
        <p:txBody>
          <a:bodyPr anchor="t" anchorCtr="0">
            <a:noAutofit/>
          </a:bodyPr>
          <a:lstStyle>
            <a:lvl1pPr marL="171450" indent="-171450" algn="l">
              <a:lnSpc>
                <a:spcPct val="120000"/>
              </a:lnSpc>
              <a:spcAft>
                <a:spcPts val="0"/>
              </a:spcAft>
              <a:buFont typeface="Arial" panose="020B0604020202020204" pitchFamily="34" charset="0"/>
              <a:buChar char="•"/>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lvl="0"/>
            <a:endParaRPr lang="en-US"/>
          </a:p>
        </p:txBody>
      </p:sp>
      <p:sp>
        <p:nvSpPr>
          <p:cNvPr id="27" name="Text Placeholder 26">
            <a:extLst>
              <a:ext uri="{FF2B5EF4-FFF2-40B4-BE49-F238E27FC236}">
                <a16:creationId xmlns:a16="http://schemas.microsoft.com/office/drawing/2014/main" id="{FE10F413-A382-ECF9-061E-64D17EF2B92E}"/>
              </a:ext>
            </a:extLst>
          </p:cNvPr>
          <p:cNvSpPr>
            <a:spLocks noGrp="1"/>
          </p:cNvSpPr>
          <p:nvPr>
            <p:ph type="body" sz="quarter" idx="89" hasCustomPrompt="1"/>
          </p:nvPr>
        </p:nvSpPr>
        <p:spPr>
          <a:xfrm>
            <a:off x="8856956" y="4705332"/>
            <a:ext cx="2284956" cy="281404"/>
          </a:xfrm>
        </p:spPr>
        <p:txBody>
          <a:bodyPr anchor="t" anchorCtr="0">
            <a:noAutofit/>
          </a:bodyPr>
          <a:lstStyle>
            <a:lvl1pPr marL="0" indent="0" algn="l">
              <a:lnSpc>
                <a:spcPct val="120000"/>
              </a:lnSpc>
              <a:spcAft>
                <a:spcPts val="0"/>
              </a:spcAft>
              <a:buNone/>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Timeline Here</a:t>
            </a:r>
          </a:p>
        </p:txBody>
      </p:sp>
      <p:sp>
        <p:nvSpPr>
          <p:cNvPr id="26" name="Text Placeholder 15">
            <a:extLst>
              <a:ext uri="{FF2B5EF4-FFF2-40B4-BE49-F238E27FC236}">
                <a16:creationId xmlns:a16="http://schemas.microsoft.com/office/drawing/2014/main" id="{2739F55C-0D95-A153-5AD8-D5B5AC27E3CB}"/>
              </a:ext>
            </a:extLst>
          </p:cNvPr>
          <p:cNvSpPr>
            <a:spLocks noGrp="1"/>
          </p:cNvSpPr>
          <p:nvPr>
            <p:ph type="body" sz="quarter" idx="88" hasCustomPrompt="1"/>
          </p:nvPr>
        </p:nvSpPr>
        <p:spPr>
          <a:xfrm>
            <a:off x="8856958" y="4366082"/>
            <a:ext cx="2284957" cy="281404"/>
          </a:xfrm>
        </p:spPr>
        <p:txBody>
          <a:bodyPr/>
          <a:lstStyle>
            <a:lvl1pPr marL="0" indent="0" algn="l">
              <a:buNone/>
              <a:defRPr sz="1000" b="1" i="0" kern="1200" cap="all" spc="150" baseline="0">
                <a:solidFill>
                  <a:schemeClr val="tx2"/>
                </a:solidFill>
                <a:latin typeface="Gibson SemiBold" panose="02000000000000000000" pitchFamily="2" charset="77"/>
              </a:defRPr>
            </a:lvl1pPr>
            <a:lvl2pPr>
              <a:defRPr sz="1800"/>
            </a:lvl2pPr>
            <a:lvl3pPr>
              <a:defRPr sz="1800"/>
            </a:lvl3pPr>
            <a:lvl4pPr>
              <a:defRPr sz="1800"/>
            </a:lvl4pPr>
            <a:lvl5pPr>
              <a:defRPr sz="1800"/>
            </a:lvl5pPr>
          </a:lstStyle>
          <a:p>
            <a:pPr lvl="0"/>
            <a:r>
              <a:rPr lang="en-US"/>
              <a:t>4. Subtitle</a:t>
            </a:r>
          </a:p>
        </p:txBody>
      </p:sp>
      <p:sp>
        <p:nvSpPr>
          <p:cNvPr id="25" name="Text Placeholder 26">
            <a:extLst>
              <a:ext uri="{FF2B5EF4-FFF2-40B4-BE49-F238E27FC236}">
                <a16:creationId xmlns:a16="http://schemas.microsoft.com/office/drawing/2014/main" id="{73B383F2-23FC-A746-EFB2-E7956E429A59}"/>
              </a:ext>
            </a:extLst>
          </p:cNvPr>
          <p:cNvSpPr>
            <a:spLocks noGrp="1"/>
          </p:cNvSpPr>
          <p:nvPr>
            <p:ph type="body" sz="quarter" idx="87" hasCustomPrompt="1"/>
          </p:nvPr>
        </p:nvSpPr>
        <p:spPr>
          <a:xfrm>
            <a:off x="6112977" y="4997432"/>
            <a:ext cx="2284956" cy="1174768"/>
          </a:xfrm>
        </p:spPr>
        <p:txBody>
          <a:bodyPr anchor="t" anchorCtr="0">
            <a:noAutofit/>
          </a:bodyPr>
          <a:lstStyle>
            <a:lvl1pPr marL="171450" indent="-171450" algn="l">
              <a:lnSpc>
                <a:spcPct val="120000"/>
              </a:lnSpc>
              <a:spcAft>
                <a:spcPts val="0"/>
              </a:spcAft>
              <a:buFont typeface="Arial" panose="020B0604020202020204" pitchFamily="34" charset="0"/>
              <a:buChar char="•"/>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lvl="0"/>
            <a:endParaRPr lang="en-US"/>
          </a:p>
        </p:txBody>
      </p:sp>
      <p:sp>
        <p:nvSpPr>
          <p:cNvPr id="24" name="Text Placeholder 26">
            <a:extLst>
              <a:ext uri="{FF2B5EF4-FFF2-40B4-BE49-F238E27FC236}">
                <a16:creationId xmlns:a16="http://schemas.microsoft.com/office/drawing/2014/main" id="{B8470590-3217-7273-D44B-5E797210FE16}"/>
              </a:ext>
            </a:extLst>
          </p:cNvPr>
          <p:cNvSpPr>
            <a:spLocks noGrp="1"/>
          </p:cNvSpPr>
          <p:nvPr>
            <p:ph type="body" sz="quarter" idx="86" hasCustomPrompt="1"/>
          </p:nvPr>
        </p:nvSpPr>
        <p:spPr>
          <a:xfrm>
            <a:off x="6112977" y="4705332"/>
            <a:ext cx="2284956" cy="281404"/>
          </a:xfrm>
        </p:spPr>
        <p:txBody>
          <a:bodyPr anchor="t" anchorCtr="0">
            <a:noAutofit/>
          </a:bodyPr>
          <a:lstStyle>
            <a:lvl1pPr marL="0" indent="0" algn="l">
              <a:lnSpc>
                <a:spcPct val="120000"/>
              </a:lnSpc>
              <a:spcAft>
                <a:spcPts val="0"/>
              </a:spcAft>
              <a:buNone/>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Timeline Here</a:t>
            </a:r>
          </a:p>
        </p:txBody>
      </p:sp>
      <p:sp>
        <p:nvSpPr>
          <p:cNvPr id="23" name="Text Placeholder 15">
            <a:extLst>
              <a:ext uri="{FF2B5EF4-FFF2-40B4-BE49-F238E27FC236}">
                <a16:creationId xmlns:a16="http://schemas.microsoft.com/office/drawing/2014/main" id="{6DEA776B-73CC-68A5-E32D-AB522D9696D1}"/>
              </a:ext>
            </a:extLst>
          </p:cNvPr>
          <p:cNvSpPr>
            <a:spLocks noGrp="1"/>
          </p:cNvSpPr>
          <p:nvPr>
            <p:ph type="body" sz="quarter" idx="85" hasCustomPrompt="1"/>
          </p:nvPr>
        </p:nvSpPr>
        <p:spPr>
          <a:xfrm>
            <a:off x="6112979" y="4366082"/>
            <a:ext cx="2284957" cy="281404"/>
          </a:xfrm>
        </p:spPr>
        <p:txBody>
          <a:bodyPr/>
          <a:lstStyle>
            <a:lvl1pPr marL="0" indent="0" algn="l">
              <a:buNone/>
              <a:defRPr sz="1000" b="1" i="0" kern="1200" cap="all" spc="150" baseline="0">
                <a:solidFill>
                  <a:schemeClr val="tx2"/>
                </a:solidFill>
                <a:latin typeface="Gibson SemiBold" panose="02000000000000000000" pitchFamily="2" charset="77"/>
              </a:defRPr>
            </a:lvl1pPr>
            <a:lvl2pPr>
              <a:defRPr sz="1800"/>
            </a:lvl2pPr>
            <a:lvl3pPr>
              <a:defRPr sz="1800"/>
            </a:lvl3pPr>
            <a:lvl4pPr>
              <a:defRPr sz="1800"/>
            </a:lvl4pPr>
            <a:lvl5pPr>
              <a:defRPr sz="1800"/>
            </a:lvl5pPr>
          </a:lstStyle>
          <a:p>
            <a:pPr lvl="0"/>
            <a:r>
              <a:rPr lang="en-US"/>
              <a:t>3. Subtitle</a:t>
            </a:r>
          </a:p>
        </p:txBody>
      </p:sp>
      <p:sp>
        <p:nvSpPr>
          <p:cNvPr id="22" name="Text Placeholder 26">
            <a:extLst>
              <a:ext uri="{FF2B5EF4-FFF2-40B4-BE49-F238E27FC236}">
                <a16:creationId xmlns:a16="http://schemas.microsoft.com/office/drawing/2014/main" id="{FB51AAB9-1132-D06F-6F7E-1DF38666A454}"/>
              </a:ext>
            </a:extLst>
          </p:cNvPr>
          <p:cNvSpPr>
            <a:spLocks noGrp="1"/>
          </p:cNvSpPr>
          <p:nvPr>
            <p:ph type="body" sz="quarter" idx="84" hasCustomPrompt="1"/>
          </p:nvPr>
        </p:nvSpPr>
        <p:spPr>
          <a:xfrm>
            <a:off x="3368999" y="4997432"/>
            <a:ext cx="2284956" cy="1174768"/>
          </a:xfrm>
        </p:spPr>
        <p:txBody>
          <a:bodyPr anchor="t" anchorCtr="0">
            <a:noAutofit/>
          </a:bodyPr>
          <a:lstStyle>
            <a:lvl1pPr marL="171450" indent="-171450" algn="l">
              <a:lnSpc>
                <a:spcPct val="120000"/>
              </a:lnSpc>
              <a:spcAft>
                <a:spcPts val="0"/>
              </a:spcAft>
              <a:buFont typeface="Arial" panose="020B0604020202020204" pitchFamily="34" charset="0"/>
              <a:buChar char="•"/>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lvl="0"/>
            <a:endParaRPr lang="en-US"/>
          </a:p>
        </p:txBody>
      </p:sp>
      <p:sp>
        <p:nvSpPr>
          <p:cNvPr id="21" name="Text Placeholder 26">
            <a:extLst>
              <a:ext uri="{FF2B5EF4-FFF2-40B4-BE49-F238E27FC236}">
                <a16:creationId xmlns:a16="http://schemas.microsoft.com/office/drawing/2014/main" id="{E4545B19-9CA8-CA73-A6EC-DF466167CE16}"/>
              </a:ext>
            </a:extLst>
          </p:cNvPr>
          <p:cNvSpPr>
            <a:spLocks noGrp="1"/>
          </p:cNvSpPr>
          <p:nvPr>
            <p:ph type="body" sz="quarter" idx="83" hasCustomPrompt="1"/>
          </p:nvPr>
        </p:nvSpPr>
        <p:spPr>
          <a:xfrm>
            <a:off x="3368999" y="4705332"/>
            <a:ext cx="2284956" cy="281404"/>
          </a:xfrm>
        </p:spPr>
        <p:txBody>
          <a:bodyPr anchor="t" anchorCtr="0">
            <a:noAutofit/>
          </a:bodyPr>
          <a:lstStyle>
            <a:lvl1pPr marL="0" indent="0" algn="l">
              <a:lnSpc>
                <a:spcPct val="120000"/>
              </a:lnSpc>
              <a:spcAft>
                <a:spcPts val="0"/>
              </a:spcAft>
              <a:buNone/>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Timeline Here</a:t>
            </a:r>
          </a:p>
        </p:txBody>
      </p:sp>
      <p:sp>
        <p:nvSpPr>
          <p:cNvPr id="20" name="Text Placeholder 15">
            <a:extLst>
              <a:ext uri="{FF2B5EF4-FFF2-40B4-BE49-F238E27FC236}">
                <a16:creationId xmlns:a16="http://schemas.microsoft.com/office/drawing/2014/main" id="{92789435-C11E-163E-828A-959CC37DC673}"/>
              </a:ext>
            </a:extLst>
          </p:cNvPr>
          <p:cNvSpPr>
            <a:spLocks noGrp="1"/>
          </p:cNvSpPr>
          <p:nvPr>
            <p:ph type="body" sz="quarter" idx="82" hasCustomPrompt="1"/>
          </p:nvPr>
        </p:nvSpPr>
        <p:spPr>
          <a:xfrm>
            <a:off x="3369001" y="4366082"/>
            <a:ext cx="2284957" cy="281404"/>
          </a:xfrm>
        </p:spPr>
        <p:txBody>
          <a:bodyPr/>
          <a:lstStyle>
            <a:lvl1pPr marL="0" indent="0" algn="l">
              <a:buNone/>
              <a:defRPr sz="1000" b="1" i="0" kern="1200" cap="all" spc="150" baseline="0">
                <a:solidFill>
                  <a:schemeClr val="tx2"/>
                </a:solidFill>
                <a:latin typeface="Gibson SemiBold" panose="02000000000000000000" pitchFamily="2" charset="77"/>
              </a:defRPr>
            </a:lvl1pPr>
            <a:lvl2pPr>
              <a:defRPr sz="1800"/>
            </a:lvl2pPr>
            <a:lvl3pPr>
              <a:defRPr sz="1800"/>
            </a:lvl3pPr>
            <a:lvl4pPr>
              <a:defRPr sz="1800"/>
            </a:lvl4pPr>
            <a:lvl5pPr>
              <a:defRPr sz="1800"/>
            </a:lvl5pPr>
          </a:lstStyle>
          <a:p>
            <a:pPr lvl="0"/>
            <a:r>
              <a:rPr lang="en-US"/>
              <a:t>2. Subtitle</a:t>
            </a:r>
          </a:p>
        </p:txBody>
      </p:sp>
      <p:sp>
        <p:nvSpPr>
          <p:cNvPr id="19" name="Text Placeholder 26">
            <a:extLst>
              <a:ext uri="{FF2B5EF4-FFF2-40B4-BE49-F238E27FC236}">
                <a16:creationId xmlns:a16="http://schemas.microsoft.com/office/drawing/2014/main" id="{B23215F5-8BC8-1DFB-1988-F3294F3491C9}"/>
              </a:ext>
            </a:extLst>
          </p:cNvPr>
          <p:cNvSpPr>
            <a:spLocks noGrp="1"/>
          </p:cNvSpPr>
          <p:nvPr>
            <p:ph type="body" sz="quarter" idx="81" hasCustomPrompt="1"/>
          </p:nvPr>
        </p:nvSpPr>
        <p:spPr>
          <a:xfrm>
            <a:off x="625020" y="4997432"/>
            <a:ext cx="2284956" cy="1174768"/>
          </a:xfrm>
        </p:spPr>
        <p:txBody>
          <a:bodyPr anchor="t" anchorCtr="0">
            <a:noAutofit/>
          </a:bodyPr>
          <a:lstStyle>
            <a:lvl1pPr marL="171450" indent="-171450" algn="l">
              <a:lnSpc>
                <a:spcPct val="120000"/>
              </a:lnSpc>
              <a:spcAft>
                <a:spcPts val="0"/>
              </a:spcAft>
              <a:buFont typeface="Arial" panose="020B0604020202020204" pitchFamily="34" charset="0"/>
              <a:buChar char="•"/>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marL="171450" marR="0" lvl="0" indent="-171450" algn="l" defTabSz="914377"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a:pPr>
            <a:r>
              <a:rPr lang="en-US"/>
              <a:t>Activity Here</a:t>
            </a:r>
          </a:p>
          <a:p>
            <a:pPr lvl="0"/>
            <a:endParaRPr lang="en-US"/>
          </a:p>
        </p:txBody>
      </p:sp>
      <p:sp>
        <p:nvSpPr>
          <p:cNvPr id="18" name="Text Placeholder 26">
            <a:extLst>
              <a:ext uri="{FF2B5EF4-FFF2-40B4-BE49-F238E27FC236}">
                <a16:creationId xmlns:a16="http://schemas.microsoft.com/office/drawing/2014/main" id="{54183AAC-4082-69D5-C353-73291FB279E8}"/>
              </a:ext>
            </a:extLst>
          </p:cNvPr>
          <p:cNvSpPr>
            <a:spLocks noGrp="1"/>
          </p:cNvSpPr>
          <p:nvPr>
            <p:ph type="body" sz="quarter" idx="79" hasCustomPrompt="1"/>
          </p:nvPr>
        </p:nvSpPr>
        <p:spPr>
          <a:xfrm>
            <a:off x="625020" y="4705332"/>
            <a:ext cx="2284956" cy="281404"/>
          </a:xfrm>
        </p:spPr>
        <p:txBody>
          <a:bodyPr anchor="t" anchorCtr="0">
            <a:noAutofit/>
          </a:bodyPr>
          <a:lstStyle>
            <a:lvl1pPr marL="0" indent="0" algn="l">
              <a:lnSpc>
                <a:spcPct val="120000"/>
              </a:lnSpc>
              <a:spcAft>
                <a:spcPts val="0"/>
              </a:spcAft>
              <a:buNone/>
              <a:defRPr sz="10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Timeline Here</a:t>
            </a:r>
          </a:p>
        </p:txBody>
      </p:sp>
      <p:sp>
        <p:nvSpPr>
          <p:cNvPr id="17" name="Text Placeholder 15">
            <a:extLst>
              <a:ext uri="{FF2B5EF4-FFF2-40B4-BE49-F238E27FC236}">
                <a16:creationId xmlns:a16="http://schemas.microsoft.com/office/drawing/2014/main" id="{AF639A52-971D-E950-84B3-A490D1A26AC3}"/>
              </a:ext>
            </a:extLst>
          </p:cNvPr>
          <p:cNvSpPr>
            <a:spLocks noGrp="1"/>
          </p:cNvSpPr>
          <p:nvPr>
            <p:ph type="body" sz="quarter" idx="19" hasCustomPrompt="1"/>
          </p:nvPr>
        </p:nvSpPr>
        <p:spPr>
          <a:xfrm>
            <a:off x="625022" y="4366082"/>
            <a:ext cx="2284957" cy="281404"/>
          </a:xfrm>
        </p:spPr>
        <p:txBody>
          <a:bodyPr/>
          <a:lstStyle>
            <a:lvl1pPr marL="0" indent="0" algn="l">
              <a:buNone/>
              <a:defRPr sz="1000" b="1" i="0" kern="1200" cap="all" spc="150" baseline="0">
                <a:solidFill>
                  <a:schemeClr val="tx2"/>
                </a:solidFill>
                <a:latin typeface="Gibson SemiBold" panose="02000000000000000000" pitchFamily="2" charset="77"/>
              </a:defRPr>
            </a:lvl1pPr>
            <a:lvl2pPr>
              <a:defRPr sz="1800"/>
            </a:lvl2pPr>
            <a:lvl3pPr>
              <a:defRPr sz="1800"/>
            </a:lvl3pPr>
            <a:lvl4pPr>
              <a:defRPr sz="1800"/>
            </a:lvl4pPr>
            <a:lvl5pPr>
              <a:defRPr sz="1800"/>
            </a:lvl5pPr>
          </a:lstStyle>
          <a:p>
            <a:pPr lvl="0"/>
            <a:r>
              <a:rPr lang="en-US"/>
              <a:t>1. Subtitle</a:t>
            </a:r>
          </a:p>
        </p:txBody>
      </p:sp>
      <p:sp>
        <p:nvSpPr>
          <p:cNvPr id="14" name="Title Placeholder 3">
            <a:extLst>
              <a:ext uri="{FF2B5EF4-FFF2-40B4-BE49-F238E27FC236}">
                <a16:creationId xmlns:a16="http://schemas.microsoft.com/office/drawing/2014/main" id="{351BE10D-8724-9EF5-9AAB-C2BF34FFBA38}"/>
              </a:ext>
            </a:extLst>
          </p:cNvPr>
          <p:cNvSpPr>
            <a:spLocks noGrp="1"/>
          </p:cNvSpPr>
          <p:nvPr>
            <p:ph type="title" hasCustomPrompt="1"/>
          </p:nvPr>
        </p:nvSpPr>
        <p:spPr>
          <a:xfrm>
            <a:off x="612648" y="685800"/>
            <a:ext cx="10972800" cy="430887"/>
          </a:xfrm>
          <a:prstGeom prst="rect">
            <a:avLst/>
          </a:prstGeom>
        </p:spPr>
        <p:txBody>
          <a:bodyPr vert="horz" lIns="0" tIns="0" rIns="0" bIns="0" rtlCol="0" anchor="t" anchorCtr="0">
            <a:noAutofit/>
          </a:bodyPr>
          <a:lstStyle>
            <a:lvl1pPr>
              <a:defRPr baseline="0"/>
            </a:lvl1pPr>
          </a:lstStyle>
          <a:p>
            <a:r>
              <a:rPr lang="en-US"/>
              <a:t>Content Slide Title – Timeline</a:t>
            </a:r>
          </a:p>
        </p:txBody>
      </p:sp>
      <p:sp>
        <p:nvSpPr>
          <p:cNvPr id="3" name="Copyright">
            <a:extLst>
              <a:ext uri="{FF2B5EF4-FFF2-40B4-BE49-F238E27FC236}">
                <a16:creationId xmlns:a16="http://schemas.microsoft.com/office/drawing/2014/main" id="{A72A2AE6-C867-6D98-E6C0-3D01F98353BA}"/>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pic>
        <p:nvPicPr>
          <p:cNvPr id="6" name="Logo">
            <a:extLst>
              <a:ext uri="{FF2B5EF4-FFF2-40B4-BE49-F238E27FC236}">
                <a16:creationId xmlns:a16="http://schemas.microsoft.com/office/drawing/2014/main" id="{56C98FD5-F191-AD6C-FD89-4EACAE3B5643}"/>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Tree>
    <p:extLst>
      <p:ext uri="{BB962C8B-B14F-4D97-AF65-F5344CB8AC3E}">
        <p14:creationId xmlns:p14="http://schemas.microsoft.com/office/powerpoint/2010/main" val="2377604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Image – Right 1">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3BAFC43B-593E-8E4F-B8EC-42FEF688B3E8}"/>
              </a:ext>
            </a:extLst>
          </p:cNvPr>
          <p:cNvSpPr>
            <a:spLocks noGrp="1"/>
          </p:cNvSpPr>
          <p:nvPr>
            <p:ph type="pic" sz="quarter" idx="17" hasCustomPrompt="1"/>
          </p:nvPr>
        </p:nvSpPr>
        <p:spPr>
          <a:xfrm>
            <a:off x="6462792" y="0"/>
            <a:ext cx="5729207" cy="6858000"/>
          </a:xfrm>
          <a:pattFill prst="pct5">
            <a:fgClr>
              <a:schemeClr val="tx1"/>
            </a:fgClr>
            <a:bgClr>
              <a:schemeClr val="bg1"/>
            </a:bgClr>
          </a:pattFill>
        </p:spPr>
        <p:txBody>
          <a:bodyPr anchor="ctr">
            <a:norm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9" name="Text Placeholder 1">
            <a:extLst>
              <a:ext uri="{FF2B5EF4-FFF2-40B4-BE49-F238E27FC236}">
                <a16:creationId xmlns:a16="http://schemas.microsoft.com/office/drawing/2014/main" id="{0D2B820E-BE24-FDCD-A473-246C58582B99}"/>
              </a:ext>
            </a:extLst>
          </p:cNvPr>
          <p:cNvSpPr>
            <a:spLocks noGrp="1"/>
          </p:cNvSpPr>
          <p:nvPr>
            <p:ph type="body" sz="quarter" idx="44" hasCustomPrompt="1"/>
          </p:nvPr>
        </p:nvSpPr>
        <p:spPr>
          <a:xfrm>
            <a:off x="609600" y="2085396"/>
            <a:ext cx="5486400" cy="4086804"/>
          </a:xfrm>
        </p:spPr>
        <p:txBody>
          <a:bodyPr anchor="t">
            <a:noAutofit/>
          </a:bodyPr>
          <a:lstStyle>
            <a:lvl1pPr marL="0" indent="0" algn="l">
              <a:lnSpc>
                <a:spcPct val="120000"/>
              </a:lnSpc>
              <a:spcAft>
                <a:spcPts val="600"/>
              </a:spcAft>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ullamcorper</a:t>
            </a:r>
            <a:r>
              <a:rPr lang="en-US"/>
              <a:t>. </a:t>
            </a:r>
            <a:r>
              <a:rPr lang="en-US" err="1"/>
              <a:t>Urna</a:t>
            </a:r>
            <a:r>
              <a:rPr lang="en-US"/>
              <a:t> et pharetra pharetra </a:t>
            </a:r>
            <a:r>
              <a:rPr lang="en-US" err="1"/>
              <a:t>massa</a:t>
            </a:r>
            <a:r>
              <a:rPr lang="en-US"/>
              <a:t> </a:t>
            </a:r>
            <a:r>
              <a:rPr lang="en-US" err="1"/>
              <a:t>massa</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a:t>
            </a:r>
          </a:p>
        </p:txBody>
      </p:sp>
      <p:sp>
        <p:nvSpPr>
          <p:cNvPr id="8" name="Title Placeholder 3">
            <a:extLst>
              <a:ext uri="{FF2B5EF4-FFF2-40B4-BE49-F238E27FC236}">
                <a16:creationId xmlns:a16="http://schemas.microsoft.com/office/drawing/2014/main" id="{2B4A04F7-8446-0E44-3024-8C7EB3D149C3}"/>
              </a:ext>
            </a:extLst>
          </p:cNvPr>
          <p:cNvSpPr>
            <a:spLocks noGrp="1"/>
          </p:cNvSpPr>
          <p:nvPr>
            <p:ph type="title" hasCustomPrompt="1"/>
          </p:nvPr>
        </p:nvSpPr>
        <p:spPr>
          <a:xfrm>
            <a:off x="609600" y="1463040"/>
            <a:ext cx="5486400" cy="430887"/>
          </a:xfrm>
          <a:prstGeom prst="rect">
            <a:avLst/>
          </a:prstGeom>
        </p:spPr>
        <p:txBody>
          <a:bodyPr vert="horz" lIns="0" tIns="0" rIns="0" bIns="0" rtlCol="0" anchor="t" anchorCtr="0">
            <a:noAutofit/>
          </a:bodyPr>
          <a:lstStyle/>
          <a:p>
            <a:r>
              <a:rPr lang="en-US"/>
              <a:t>Content + Image Slide – Right 1</a:t>
            </a:r>
          </a:p>
        </p:txBody>
      </p:sp>
      <p:sp>
        <p:nvSpPr>
          <p:cNvPr id="7" name="Text Placeholder 1">
            <a:extLst>
              <a:ext uri="{FF2B5EF4-FFF2-40B4-BE49-F238E27FC236}">
                <a16:creationId xmlns:a16="http://schemas.microsoft.com/office/drawing/2014/main" id="{BCF78E33-EC6C-3FD2-6092-FB18FCEE925C}"/>
              </a:ext>
            </a:extLst>
          </p:cNvPr>
          <p:cNvSpPr>
            <a:spLocks noGrp="1"/>
          </p:cNvSpPr>
          <p:nvPr>
            <p:ph type="body" sz="quarter" idx="15" hasCustomPrompt="1"/>
          </p:nvPr>
        </p:nvSpPr>
        <p:spPr>
          <a:xfrm>
            <a:off x="609600" y="1097280"/>
            <a:ext cx="5486400" cy="308671"/>
          </a:xfrm>
        </p:spPr>
        <p:txBody>
          <a:bodyPr anchor="t">
            <a:noAutofit/>
          </a:bodyPr>
          <a:lstStyle>
            <a:lvl1pPr marL="0" indent="0" algn="l">
              <a:buNone/>
              <a:defRPr sz="1000" b="1" i="0" spc="150" baseline="0">
                <a:solidFill>
                  <a:schemeClr val="tx2"/>
                </a:solidFill>
                <a:latin typeface="Gibson SemiBold" pitchFamily="2" charset="77"/>
              </a:defRPr>
            </a:lvl1pPr>
          </a:lstStyle>
          <a:p>
            <a:pPr lvl="0"/>
            <a:r>
              <a:rPr lang="en-US"/>
              <a:t>OPTIONAL SUBHEADER</a:t>
            </a:r>
          </a:p>
        </p:txBody>
      </p:sp>
      <p:sp>
        <p:nvSpPr>
          <p:cNvPr id="2" name="Rectangle 1">
            <a:extLst>
              <a:ext uri="{FF2B5EF4-FFF2-40B4-BE49-F238E27FC236}">
                <a16:creationId xmlns:a16="http://schemas.microsoft.com/office/drawing/2014/main" id="{8A563917-B9D0-7A25-73F1-3BB30BEC3240}"/>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57566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1 Image Abstr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5701D-8E3A-78A9-8C58-E987E68FE01F}"/>
              </a:ext>
              <a:ext uri="{C183D7F6-B498-43B3-948B-1728B52AA6E4}">
                <adec:decorative xmlns:adec="http://schemas.microsoft.com/office/drawing/2017/decorative" val="1"/>
              </a:ext>
            </a:extLst>
          </p:cNvPr>
          <p:cNvSpPr/>
          <p:nvPr userDrawn="1"/>
        </p:nvSpPr>
        <p:spPr>
          <a:xfrm>
            <a:off x="7747000" y="1759130"/>
            <a:ext cx="4140200" cy="4413069"/>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0" name="Picture Placeholder 5">
            <a:extLst>
              <a:ext uri="{FF2B5EF4-FFF2-40B4-BE49-F238E27FC236}">
                <a16:creationId xmlns:a16="http://schemas.microsoft.com/office/drawing/2014/main" id="{0F4A3AE8-40D2-5455-3C8D-492B7342E639}"/>
              </a:ext>
            </a:extLst>
          </p:cNvPr>
          <p:cNvSpPr>
            <a:spLocks noGrp="1"/>
          </p:cNvSpPr>
          <p:nvPr>
            <p:ph type="pic" sz="quarter" idx="17" hasCustomPrompt="1"/>
          </p:nvPr>
        </p:nvSpPr>
        <p:spPr>
          <a:xfrm>
            <a:off x="6461760" y="697192"/>
            <a:ext cx="5117592" cy="5117592"/>
          </a:xfrm>
          <a:pattFill prst="pct5">
            <a:fgClr>
              <a:schemeClr val="tx1"/>
            </a:fgClr>
            <a:bgClr>
              <a:schemeClr val="bg1"/>
            </a:bgClr>
          </a:pattFill>
        </p:spPr>
        <p:txBody>
          <a:bodyPr anchor="ctr">
            <a:norm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8" name="Text Placeholder 1">
            <a:extLst>
              <a:ext uri="{FF2B5EF4-FFF2-40B4-BE49-F238E27FC236}">
                <a16:creationId xmlns:a16="http://schemas.microsoft.com/office/drawing/2014/main" id="{49D46798-F956-4248-A708-7C2F250D07E7}"/>
              </a:ext>
            </a:extLst>
          </p:cNvPr>
          <p:cNvSpPr>
            <a:spLocks noGrp="1"/>
          </p:cNvSpPr>
          <p:nvPr>
            <p:ph type="body" sz="quarter" idx="82" hasCustomPrompt="1"/>
          </p:nvPr>
        </p:nvSpPr>
        <p:spPr>
          <a:xfrm>
            <a:off x="609598" y="3390217"/>
            <a:ext cx="5486401" cy="2356334"/>
          </a:xfrm>
        </p:spPr>
        <p:txBody>
          <a:bodyPr anchor="t">
            <a:noAutofit/>
          </a:bodyPr>
          <a:lstStyle>
            <a:lvl1pPr marL="0" indent="0" algn="l">
              <a:lnSpc>
                <a:spcPct val="120000"/>
              </a:lnSpc>
              <a:spcAft>
                <a:spcPts val="600"/>
              </a:spcAft>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a:t>
            </a:r>
          </a:p>
        </p:txBody>
      </p:sp>
      <p:sp>
        <p:nvSpPr>
          <p:cNvPr id="6" name="Text Placeholder 15">
            <a:extLst>
              <a:ext uri="{FF2B5EF4-FFF2-40B4-BE49-F238E27FC236}">
                <a16:creationId xmlns:a16="http://schemas.microsoft.com/office/drawing/2014/main" id="{015AC2AE-70C5-1335-DDE0-FC58930EA546}"/>
              </a:ext>
            </a:extLst>
          </p:cNvPr>
          <p:cNvSpPr>
            <a:spLocks noGrp="1"/>
          </p:cNvSpPr>
          <p:nvPr>
            <p:ph type="body" sz="quarter" idx="19" hasCustomPrompt="1"/>
          </p:nvPr>
        </p:nvSpPr>
        <p:spPr>
          <a:xfrm>
            <a:off x="611835" y="3027924"/>
            <a:ext cx="548640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5" name="Text Placeholder 1">
            <a:extLst>
              <a:ext uri="{FF2B5EF4-FFF2-40B4-BE49-F238E27FC236}">
                <a16:creationId xmlns:a16="http://schemas.microsoft.com/office/drawing/2014/main" id="{DCE767FC-D508-56DC-0655-8EBF1A087BB8}"/>
              </a:ext>
            </a:extLst>
          </p:cNvPr>
          <p:cNvSpPr>
            <a:spLocks noGrp="1"/>
          </p:cNvSpPr>
          <p:nvPr>
            <p:ph type="body" sz="quarter" idx="81" hasCustomPrompt="1"/>
          </p:nvPr>
        </p:nvSpPr>
        <p:spPr>
          <a:xfrm>
            <a:off x="612647" y="1307592"/>
            <a:ext cx="5483131" cy="1343604"/>
          </a:xfrm>
        </p:spPr>
        <p:txBody>
          <a:bodyPr anchor="t">
            <a:noAutofit/>
          </a:bodyPr>
          <a:lstStyle>
            <a:lvl1pPr marL="0" indent="0" algn="l">
              <a:lnSpc>
                <a:spcPct val="120000"/>
              </a:lnSpc>
              <a:spcAft>
                <a:spcPts val="600"/>
              </a:spcAft>
              <a:buNone/>
              <a:defRPr sz="1200" b="0" i="0" spc="0" baseline="0">
                <a:solidFill>
                  <a:schemeClr val="tx1"/>
                </a:solidFill>
                <a:latin typeface="Gibson" panose="02000000000000000000" pitchFamily="2" charset="77"/>
              </a:defRPr>
            </a:lvl1pPr>
          </a:lstStyle>
          <a:p>
            <a:pPr marL="0" indent="0">
              <a:lnSpc>
                <a:spcPct val="120000"/>
              </a:lnSpc>
              <a:spcAft>
                <a:spcPts val="800"/>
              </a:spcAft>
              <a:buFont typeface="Arial" panose="020B0604020202020204" pitchFamily="34" charset="0"/>
              <a:buNone/>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 </a:t>
            </a:r>
            <a:r>
              <a:rPr lang="en-US" err="1"/>
              <a:t>Orci</a:t>
            </a:r>
            <a:r>
              <a:rPr lang="en-US"/>
              <a:t> ac auctor </a:t>
            </a:r>
            <a:r>
              <a:rPr lang="en-US" err="1"/>
              <a:t>augue</a:t>
            </a:r>
            <a:r>
              <a:rPr lang="en-US"/>
              <a:t> </a:t>
            </a:r>
            <a:r>
              <a:rPr lang="en-US" err="1"/>
              <a:t>mauris</a:t>
            </a:r>
            <a:r>
              <a:rPr lang="en-US"/>
              <a:t> </a:t>
            </a:r>
            <a:r>
              <a:rPr lang="en-US" err="1"/>
              <a:t>augue</a:t>
            </a:r>
            <a:r>
              <a:rPr lang="en-US"/>
              <a:t> </a:t>
            </a:r>
            <a:r>
              <a:rPr lang="en-US" err="1"/>
              <a:t>neque</a:t>
            </a:r>
            <a:r>
              <a:rPr lang="en-US"/>
              <a:t>. </a:t>
            </a:r>
          </a:p>
        </p:txBody>
      </p:sp>
      <p:sp>
        <p:nvSpPr>
          <p:cNvPr id="3" name="Title 1">
            <a:extLst>
              <a:ext uri="{FF2B5EF4-FFF2-40B4-BE49-F238E27FC236}">
                <a16:creationId xmlns:a16="http://schemas.microsoft.com/office/drawing/2014/main" id="{F0DD3EC6-EF44-B1DF-FF77-4C51323701E3}"/>
              </a:ext>
            </a:extLst>
          </p:cNvPr>
          <p:cNvSpPr txBox="1">
            <a:spLocks noGrp="1"/>
          </p:cNvSpPr>
          <p:nvPr>
            <p:ph type="title" idx="4294967295" hasCustomPrompt="1"/>
          </p:nvPr>
        </p:nvSpPr>
        <p:spPr>
          <a:xfrm>
            <a:off x="609599" y="685800"/>
            <a:ext cx="548639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kumimoji="0" lang="en-US" sz="2800" b="0" i="0" u="none" strike="noStrike" kern="1200" cap="none" spc="20" normalizeH="0" baseline="0" noProof="0">
                <a:ln>
                  <a:noFill/>
                </a:ln>
                <a:solidFill>
                  <a:schemeClr val="tx2"/>
                </a:solidFill>
                <a:effectLst/>
                <a:uLnTx/>
                <a:uFillTx/>
                <a:latin typeface="Gibson Book" pitchFamily="2" charset="77"/>
                <a:ea typeface="+mj-ea"/>
                <a:cs typeface="+mj-cs"/>
              </a:rPr>
              <a:t>Content + Image Slide – Right 2</a:t>
            </a:r>
          </a:p>
        </p:txBody>
      </p:sp>
    </p:spTree>
    <p:extLst>
      <p:ext uri="{BB962C8B-B14F-4D97-AF65-F5344CB8AC3E}">
        <p14:creationId xmlns:p14="http://schemas.microsoft.com/office/powerpoint/2010/main" val="1215891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2 Images Abstra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5701D-8E3A-78A9-8C58-E987E68FE01F}"/>
              </a:ext>
              <a:ext uri="{C183D7F6-B498-43B3-948B-1728B52AA6E4}">
                <adec:decorative xmlns:adec="http://schemas.microsoft.com/office/drawing/2017/decorative" val="1"/>
              </a:ext>
            </a:extLst>
          </p:cNvPr>
          <p:cNvSpPr/>
          <p:nvPr userDrawn="1"/>
        </p:nvSpPr>
        <p:spPr>
          <a:xfrm>
            <a:off x="7747000" y="620890"/>
            <a:ext cx="3645186" cy="5376876"/>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20" name="Picture Placeholder 19">
            <a:extLst>
              <a:ext uri="{FF2B5EF4-FFF2-40B4-BE49-F238E27FC236}">
                <a16:creationId xmlns:a16="http://schemas.microsoft.com/office/drawing/2014/main" id="{5BCC5AC5-2260-3CA2-0394-7830BDA53B29}"/>
              </a:ext>
            </a:extLst>
          </p:cNvPr>
          <p:cNvSpPr>
            <a:spLocks noGrp="1"/>
          </p:cNvSpPr>
          <p:nvPr>
            <p:ph type="pic" sz="quarter" idx="18" hasCustomPrompt="1"/>
          </p:nvPr>
        </p:nvSpPr>
        <p:spPr>
          <a:xfrm>
            <a:off x="7991341" y="304800"/>
            <a:ext cx="3895859" cy="5207357"/>
          </a:xfrm>
          <a:custGeom>
            <a:avLst/>
            <a:gdLst>
              <a:gd name="connsiteX0" fmla="*/ 0 w 3746500"/>
              <a:gd name="connsiteY0" fmla="*/ 0 h 5376876"/>
              <a:gd name="connsiteX1" fmla="*/ 3746500 w 3746500"/>
              <a:gd name="connsiteY1" fmla="*/ 0 h 5376876"/>
              <a:gd name="connsiteX2" fmla="*/ 3746500 w 3746500"/>
              <a:gd name="connsiteY2" fmla="*/ 5376876 h 5376876"/>
              <a:gd name="connsiteX3" fmla="*/ 965669 w 3746500"/>
              <a:gd name="connsiteY3" fmla="*/ 5376876 h 5376876"/>
              <a:gd name="connsiteX4" fmla="*/ 965669 w 3746500"/>
              <a:gd name="connsiteY4" fmla="*/ 3429000 h 5376876"/>
              <a:gd name="connsiteX5" fmla="*/ 0 w 3746500"/>
              <a:gd name="connsiteY5" fmla="*/ 3429000 h 53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6500" h="5376876">
                <a:moveTo>
                  <a:pt x="0" y="0"/>
                </a:moveTo>
                <a:lnTo>
                  <a:pt x="3746500" y="0"/>
                </a:lnTo>
                <a:lnTo>
                  <a:pt x="3746500" y="5376876"/>
                </a:lnTo>
                <a:lnTo>
                  <a:pt x="965669" y="5376876"/>
                </a:lnTo>
                <a:lnTo>
                  <a:pt x="965669" y="3429000"/>
                </a:lnTo>
                <a:lnTo>
                  <a:pt x="0" y="3429000"/>
                </a:lnTo>
                <a:close/>
              </a:path>
            </a:pathLst>
          </a:custGeom>
          <a:pattFill prst="pct5">
            <a:fgClr>
              <a:schemeClr val="tx1"/>
            </a:fgClr>
            <a:bgClr>
              <a:schemeClr val="bg1"/>
            </a:bgClr>
          </a:pattFill>
        </p:spPr>
        <p:txBody>
          <a:bodyPr wrap="square" anchor="ctr">
            <a:no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10" name="Picture Placeholder 5">
            <a:extLst>
              <a:ext uri="{FF2B5EF4-FFF2-40B4-BE49-F238E27FC236}">
                <a16:creationId xmlns:a16="http://schemas.microsoft.com/office/drawing/2014/main" id="{0F4A3AE8-40D2-5455-3C8D-492B7342E639}"/>
              </a:ext>
            </a:extLst>
          </p:cNvPr>
          <p:cNvSpPr>
            <a:spLocks noGrp="1"/>
          </p:cNvSpPr>
          <p:nvPr>
            <p:ph type="pic" sz="quarter" idx="17" hasCustomPrompt="1"/>
          </p:nvPr>
        </p:nvSpPr>
        <p:spPr>
          <a:xfrm>
            <a:off x="6850784" y="3609735"/>
            <a:ext cx="2160736" cy="2562465"/>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8" name="Text Placeholder 1">
            <a:extLst>
              <a:ext uri="{FF2B5EF4-FFF2-40B4-BE49-F238E27FC236}">
                <a16:creationId xmlns:a16="http://schemas.microsoft.com/office/drawing/2014/main" id="{49D46798-F956-4248-A708-7C2F250D07E7}"/>
              </a:ext>
            </a:extLst>
          </p:cNvPr>
          <p:cNvSpPr>
            <a:spLocks noGrp="1"/>
          </p:cNvSpPr>
          <p:nvPr>
            <p:ph type="body" sz="quarter" idx="82" hasCustomPrompt="1"/>
          </p:nvPr>
        </p:nvSpPr>
        <p:spPr>
          <a:xfrm>
            <a:off x="609600" y="3390216"/>
            <a:ext cx="5486400" cy="2781983"/>
          </a:xfrm>
        </p:spPr>
        <p:txBody>
          <a:bodyPr anchor="t">
            <a:noAutofit/>
          </a:bodyPr>
          <a:lstStyle>
            <a:lvl1pPr marL="0" indent="0" algn="l">
              <a:lnSpc>
                <a:spcPct val="120000"/>
              </a:lnSpc>
              <a:spcAft>
                <a:spcPts val="600"/>
              </a:spcAft>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a:t>
            </a:r>
          </a:p>
        </p:txBody>
      </p:sp>
      <p:sp>
        <p:nvSpPr>
          <p:cNvPr id="6" name="Text Placeholder 15">
            <a:extLst>
              <a:ext uri="{FF2B5EF4-FFF2-40B4-BE49-F238E27FC236}">
                <a16:creationId xmlns:a16="http://schemas.microsoft.com/office/drawing/2014/main" id="{015AC2AE-70C5-1335-DDE0-FC58930EA546}"/>
              </a:ext>
            </a:extLst>
          </p:cNvPr>
          <p:cNvSpPr>
            <a:spLocks noGrp="1"/>
          </p:cNvSpPr>
          <p:nvPr>
            <p:ph type="body" sz="quarter" idx="19" hasCustomPrompt="1"/>
          </p:nvPr>
        </p:nvSpPr>
        <p:spPr>
          <a:xfrm>
            <a:off x="611836" y="3027924"/>
            <a:ext cx="5486400"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5" name="Text Placeholder 1">
            <a:extLst>
              <a:ext uri="{FF2B5EF4-FFF2-40B4-BE49-F238E27FC236}">
                <a16:creationId xmlns:a16="http://schemas.microsoft.com/office/drawing/2014/main" id="{DCE767FC-D508-56DC-0655-8EBF1A087BB8}"/>
              </a:ext>
            </a:extLst>
          </p:cNvPr>
          <p:cNvSpPr>
            <a:spLocks noGrp="1"/>
          </p:cNvSpPr>
          <p:nvPr>
            <p:ph type="body" sz="quarter" idx="81" hasCustomPrompt="1"/>
          </p:nvPr>
        </p:nvSpPr>
        <p:spPr>
          <a:xfrm>
            <a:off x="612648" y="1307592"/>
            <a:ext cx="5483352" cy="1343604"/>
          </a:xfrm>
        </p:spPr>
        <p:txBody>
          <a:bodyPr anchor="t">
            <a:noAutofit/>
          </a:bodyPr>
          <a:lstStyle>
            <a:lvl1pPr marL="0" indent="0" algn="l">
              <a:lnSpc>
                <a:spcPct val="120000"/>
              </a:lnSpc>
              <a:spcAft>
                <a:spcPts val="600"/>
              </a:spcAft>
              <a:buNone/>
              <a:defRPr sz="1200" b="0" i="0" spc="0" baseline="0">
                <a:solidFill>
                  <a:schemeClr val="tx1"/>
                </a:solidFill>
                <a:latin typeface="Gibson" panose="02000000000000000000" pitchFamily="2" charset="77"/>
              </a:defRPr>
            </a:lvl1pPr>
          </a:lstStyle>
          <a:p>
            <a:pPr marL="0" indent="0">
              <a:lnSpc>
                <a:spcPct val="120000"/>
              </a:lnSpc>
              <a:spcAft>
                <a:spcPts val="800"/>
              </a:spcAft>
              <a:buFont typeface="Arial" panose="020B0604020202020204" pitchFamily="34" charset="0"/>
              <a:buNone/>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 </a:t>
            </a:r>
            <a:r>
              <a:rPr lang="en-US" err="1"/>
              <a:t>Orci</a:t>
            </a:r>
            <a:r>
              <a:rPr lang="en-US"/>
              <a:t> ac auctor </a:t>
            </a:r>
            <a:r>
              <a:rPr lang="en-US" err="1"/>
              <a:t>augue</a:t>
            </a:r>
            <a:r>
              <a:rPr lang="en-US"/>
              <a:t> </a:t>
            </a:r>
            <a:r>
              <a:rPr lang="en-US" err="1"/>
              <a:t>mauris</a:t>
            </a:r>
            <a:r>
              <a:rPr lang="en-US"/>
              <a:t> </a:t>
            </a:r>
            <a:r>
              <a:rPr lang="en-US" err="1"/>
              <a:t>augue</a:t>
            </a:r>
            <a:r>
              <a:rPr lang="en-US"/>
              <a:t> </a:t>
            </a:r>
            <a:r>
              <a:rPr lang="en-US" err="1"/>
              <a:t>neque</a:t>
            </a:r>
            <a:r>
              <a:rPr lang="en-US"/>
              <a:t>. </a:t>
            </a:r>
          </a:p>
        </p:txBody>
      </p:sp>
      <p:sp>
        <p:nvSpPr>
          <p:cNvPr id="3" name="Title 1">
            <a:extLst>
              <a:ext uri="{FF2B5EF4-FFF2-40B4-BE49-F238E27FC236}">
                <a16:creationId xmlns:a16="http://schemas.microsoft.com/office/drawing/2014/main" id="{F0DD3EC6-EF44-B1DF-FF77-4C51323701E3}"/>
              </a:ext>
            </a:extLst>
          </p:cNvPr>
          <p:cNvSpPr txBox="1">
            <a:spLocks noGrp="1"/>
          </p:cNvSpPr>
          <p:nvPr>
            <p:ph type="title" idx="4294967295" hasCustomPrompt="1"/>
          </p:nvPr>
        </p:nvSpPr>
        <p:spPr>
          <a:xfrm>
            <a:off x="609600" y="685800"/>
            <a:ext cx="54864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lang="en-US"/>
              <a:t>Content + Image Slide – Right 3</a:t>
            </a:r>
            <a:endParaRPr kumimoji="0" lang="en-US" sz="2800" b="0" i="0" u="none" strike="noStrike" kern="1200" cap="none" spc="20" normalizeH="0" baseline="0" noProof="0">
              <a:ln>
                <a:noFill/>
              </a:ln>
              <a:solidFill>
                <a:schemeClr val="tx2"/>
              </a:solidFill>
              <a:effectLst/>
              <a:uLnTx/>
              <a:uFillTx/>
              <a:latin typeface="Gibson Book" pitchFamily="2" charset="77"/>
              <a:ea typeface="+mj-ea"/>
              <a:cs typeface="+mj-cs"/>
            </a:endParaRPr>
          </a:p>
        </p:txBody>
      </p:sp>
    </p:spTree>
    <p:extLst>
      <p:ext uri="{BB962C8B-B14F-4D97-AF65-F5344CB8AC3E}">
        <p14:creationId xmlns:p14="http://schemas.microsoft.com/office/powerpoint/2010/main" val="778593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Image –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78514E-6E91-7FC5-AA20-4989E81AB5B7}"/>
              </a:ext>
              <a:ext uri="{C183D7F6-B498-43B3-948B-1728B52AA6E4}">
                <adec:decorative xmlns:adec="http://schemas.microsoft.com/office/drawing/2017/decorative" val="1"/>
              </a:ext>
            </a:extLst>
          </p:cNvPr>
          <p:cNvSpPr/>
          <p:nvPr userDrawn="1"/>
        </p:nvSpPr>
        <p:spPr>
          <a:xfrm>
            <a:off x="7725509" y="1"/>
            <a:ext cx="4466492"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DB6DD0-512D-5340-377E-CDB2A900C70C}"/>
              </a:ext>
              <a:ext uri="{C183D7F6-B498-43B3-948B-1728B52AA6E4}">
                <adec:decorative xmlns:adec="http://schemas.microsoft.com/office/drawing/2017/decorative" val="1"/>
              </a:ext>
            </a:extLst>
          </p:cNvPr>
          <p:cNvSpPr/>
          <p:nvPr userDrawn="1"/>
        </p:nvSpPr>
        <p:spPr>
          <a:xfrm>
            <a:off x="7725508" y="4807224"/>
            <a:ext cx="4466492" cy="20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Logo">
            <a:extLst>
              <a:ext uri="{FF2B5EF4-FFF2-40B4-BE49-F238E27FC236}">
                <a16:creationId xmlns:a16="http://schemas.microsoft.com/office/drawing/2014/main" id="{3F669B34-A853-8B7C-64DB-05CAC5B2304C}"/>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24" name="Text Placeholder 2">
            <a:extLst>
              <a:ext uri="{FF2B5EF4-FFF2-40B4-BE49-F238E27FC236}">
                <a16:creationId xmlns:a16="http://schemas.microsoft.com/office/drawing/2014/main" id="{6B1B572C-6E73-9FC8-AAA5-6CA732FD18F6}"/>
              </a:ext>
            </a:extLst>
          </p:cNvPr>
          <p:cNvSpPr>
            <a:spLocks noGrp="1"/>
          </p:cNvSpPr>
          <p:nvPr>
            <p:ph type="body" sz="quarter" idx="45" hasCustomPrompt="1"/>
          </p:nvPr>
        </p:nvSpPr>
        <p:spPr>
          <a:xfrm>
            <a:off x="8073194" y="5403758"/>
            <a:ext cx="3509206" cy="768441"/>
          </a:xfrm>
        </p:spPr>
        <p:txBody>
          <a:bodyPr anchor="t">
            <a:noAutofit/>
          </a:bodyPr>
          <a:lstStyle>
            <a:lvl1pPr marL="0" indent="0">
              <a:lnSpc>
                <a:spcPct val="100000"/>
              </a:lnSpc>
              <a:spcBef>
                <a:spcPts val="0"/>
              </a:spcBef>
              <a:spcAft>
                <a:spcPts val="0"/>
              </a:spcAft>
              <a:buFont typeface="Arial" panose="020B0604020202020204" pitchFamily="34" charset="0"/>
              <a:buNone/>
              <a:tabLst/>
              <a:defRPr sz="1000" b="0" i="0">
                <a:solidFill>
                  <a:schemeClr val="tx1"/>
                </a:solidFill>
                <a:latin typeface="Gibson" panose="02000000000000000000" pitchFamily="2" charset="77"/>
              </a:defRPr>
            </a:lvl1pPr>
          </a:lstStyle>
          <a:p>
            <a:pPr lvl="0"/>
            <a:r>
              <a:rPr lang="en-US"/>
              <a:t>Image Title</a:t>
            </a:r>
          </a:p>
        </p:txBody>
      </p:sp>
      <p:sp>
        <p:nvSpPr>
          <p:cNvPr id="20" name="Text Placeholder 2">
            <a:extLst>
              <a:ext uri="{FF2B5EF4-FFF2-40B4-BE49-F238E27FC236}">
                <a16:creationId xmlns:a16="http://schemas.microsoft.com/office/drawing/2014/main" id="{55230D6A-D7DE-43CD-4BBF-9359728E05C9}"/>
              </a:ext>
            </a:extLst>
          </p:cNvPr>
          <p:cNvSpPr>
            <a:spLocks noGrp="1"/>
          </p:cNvSpPr>
          <p:nvPr>
            <p:ph type="body" sz="quarter" idx="29" hasCustomPrompt="1"/>
          </p:nvPr>
        </p:nvSpPr>
        <p:spPr>
          <a:xfrm>
            <a:off x="8073194" y="5087693"/>
            <a:ext cx="3509206" cy="235379"/>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a:solidFill>
                  <a:schemeClr val="tx1"/>
                </a:solidFill>
                <a:latin typeface="Gibson Medium" panose="02000000000000000000" pitchFamily="2" charset="77"/>
              </a:defRPr>
            </a:lvl1pPr>
          </a:lstStyle>
          <a:p>
            <a:pPr lvl="0"/>
            <a:r>
              <a:rPr lang="en-US"/>
              <a:t>Image Title</a:t>
            </a:r>
          </a:p>
        </p:txBody>
      </p:sp>
      <p:sp>
        <p:nvSpPr>
          <p:cNvPr id="18" name="Picture Placeholder 17">
            <a:extLst>
              <a:ext uri="{FF2B5EF4-FFF2-40B4-BE49-F238E27FC236}">
                <a16:creationId xmlns:a16="http://schemas.microsoft.com/office/drawing/2014/main" id="{68F18A4C-23B1-B901-1C93-0BBF019A1DE5}"/>
              </a:ext>
            </a:extLst>
          </p:cNvPr>
          <p:cNvSpPr>
            <a:spLocks noGrp="1"/>
          </p:cNvSpPr>
          <p:nvPr>
            <p:ph type="pic" sz="quarter" idx="17" hasCustomPrompt="1"/>
          </p:nvPr>
        </p:nvSpPr>
        <p:spPr>
          <a:xfrm>
            <a:off x="6096001" y="685801"/>
            <a:ext cx="5486400" cy="5486399"/>
          </a:xfrm>
          <a:custGeom>
            <a:avLst/>
            <a:gdLst>
              <a:gd name="connsiteX0" fmla="*/ 0 w 5422717"/>
              <a:gd name="connsiteY0" fmla="*/ 0 h 5486399"/>
              <a:gd name="connsiteX1" fmla="*/ 5422717 w 5422717"/>
              <a:gd name="connsiteY1" fmla="*/ 0 h 5486399"/>
              <a:gd name="connsiteX2" fmla="*/ 5422717 w 5422717"/>
              <a:gd name="connsiteY2" fmla="*/ 4121423 h 5486399"/>
              <a:gd name="connsiteX3" fmla="*/ 1641232 w 5422717"/>
              <a:gd name="connsiteY3" fmla="*/ 4121423 h 5486399"/>
              <a:gd name="connsiteX4" fmla="*/ 1641232 w 5422717"/>
              <a:gd name="connsiteY4" fmla="*/ 5486399 h 5486399"/>
              <a:gd name="connsiteX5" fmla="*/ 0 w 5422717"/>
              <a:gd name="connsiteY5" fmla="*/ 5486399 h 54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2717" h="5486399">
                <a:moveTo>
                  <a:pt x="0" y="0"/>
                </a:moveTo>
                <a:lnTo>
                  <a:pt x="5422717" y="0"/>
                </a:lnTo>
                <a:lnTo>
                  <a:pt x="5422717" y="4121423"/>
                </a:lnTo>
                <a:lnTo>
                  <a:pt x="1641232" y="4121423"/>
                </a:lnTo>
                <a:lnTo>
                  <a:pt x="1641232" y="5486399"/>
                </a:lnTo>
                <a:lnTo>
                  <a:pt x="0" y="5486399"/>
                </a:lnTo>
                <a:close/>
              </a:path>
            </a:pathLst>
          </a:custGeom>
          <a:pattFill prst="pct5">
            <a:fgClr>
              <a:schemeClr val="tx1"/>
            </a:fgClr>
            <a:bgClr>
              <a:schemeClr val="bg1"/>
            </a:bgClr>
          </a:pattFill>
        </p:spPr>
        <p:txBody>
          <a:bodyPr wrap="square" anchor="ctr">
            <a:no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4" name="Text Placeholder 1">
            <a:extLst>
              <a:ext uri="{FF2B5EF4-FFF2-40B4-BE49-F238E27FC236}">
                <a16:creationId xmlns:a16="http://schemas.microsoft.com/office/drawing/2014/main" id="{86635E68-1F58-077A-6ED4-F0F351F28B1E}"/>
              </a:ext>
            </a:extLst>
          </p:cNvPr>
          <p:cNvSpPr>
            <a:spLocks noGrp="1"/>
          </p:cNvSpPr>
          <p:nvPr>
            <p:ph type="body" sz="quarter" idx="44" hasCustomPrompt="1"/>
          </p:nvPr>
        </p:nvSpPr>
        <p:spPr>
          <a:xfrm>
            <a:off x="609600" y="2085397"/>
            <a:ext cx="4966252" cy="4086804"/>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ullamcorper</a:t>
            </a:r>
            <a:r>
              <a:rPr lang="en-US"/>
              <a:t>. </a:t>
            </a:r>
            <a:r>
              <a:rPr lang="en-US" err="1"/>
              <a:t>Urna</a:t>
            </a:r>
            <a:r>
              <a:rPr lang="en-US"/>
              <a:t> et pharetra pharetra </a:t>
            </a:r>
            <a:r>
              <a:rPr lang="en-US" err="1"/>
              <a:t>massa</a:t>
            </a:r>
            <a:r>
              <a:rPr lang="en-US"/>
              <a:t> </a:t>
            </a:r>
            <a:r>
              <a:rPr lang="en-US" err="1"/>
              <a:t>massa</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a:t>
            </a:r>
          </a:p>
        </p:txBody>
      </p:sp>
      <p:sp>
        <p:nvSpPr>
          <p:cNvPr id="10" name="Title Placeholder 3">
            <a:extLst>
              <a:ext uri="{FF2B5EF4-FFF2-40B4-BE49-F238E27FC236}">
                <a16:creationId xmlns:a16="http://schemas.microsoft.com/office/drawing/2014/main" id="{BA155857-E004-0EF7-9BC2-6CCD8278DF21}"/>
              </a:ext>
            </a:extLst>
          </p:cNvPr>
          <p:cNvSpPr>
            <a:spLocks noGrp="1"/>
          </p:cNvSpPr>
          <p:nvPr>
            <p:ph type="title" hasCustomPrompt="1"/>
          </p:nvPr>
        </p:nvSpPr>
        <p:spPr>
          <a:xfrm>
            <a:off x="609600" y="1463040"/>
            <a:ext cx="4966252" cy="430887"/>
          </a:xfrm>
          <a:prstGeom prst="rect">
            <a:avLst/>
          </a:prstGeom>
        </p:spPr>
        <p:txBody>
          <a:bodyPr vert="horz" lIns="0" tIns="0" rIns="0" bIns="0" rtlCol="0" anchor="t" anchorCtr="0">
            <a:noAutofit/>
          </a:bodyPr>
          <a:lstStyle/>
          <a:p>
            <a:r>
              <a:rPr lang="en-US"/>
              <a:t>Content + Image Slide – Caption</a:t>
            </a:r>
          </a:p>
        </p:txBody>
      </p:sp>
      <p:sp>
        <p:nvSpPr>
          <p:cNvPr id="5" name="Text Placeholder 1">
            <a:extLst>
              <a:ext uri="{FF2B5EF4-FFF2-40B4-BE49-F238E27FC236}">
                <a16:creationId xmlns:a16="http://schemas.microsoft.com/office/drawing/2014/main" id="{1BD6D0C8-CFD2-4C22-7D87-7D166C711087}"/>
              </a:ext>
            </a:extLst>
          </p:cNvPr>
          <p:cNvSpPr>
            <a:spLocks noGrp="1"/>
          </p:cNvSpPr>
          <p:nvPr>
            <p:ph type="body" sz="quarter" idx="46" hasCustomPrompt="1"/>
          </p:nvPr>
        </p:nvSpPr>
        <p:spPr>
          <a:xfrm>
            <a:off x="609600" y="1097280"/>
            <a:ext cx="4966252" cy="308671"/>
          </a:xfrm>
        </p:spPr>
        <p:txBody>
          <a:bodyPr anchor="t">
            <a:noAutofit/>
          </a:bodyPr>
          <a:lstStyle>
            <a:lvl1pPr marL="0" indent="0" algn="l">
              <a:buNone/>
              <a:defRPr sz="1000" b="1" i="0" spc="150" baseline="0">
                <a:solidFill>
                  <a:schemeClr val="tx2"/>
                </a:solidFill>
                <a:latin typeface="Gibson SemiBold" pitchFamily="2" charset="77"/>
              </a:defRPr>
            </a:lvl1pPr>
          </a:lstStyle>
          <a:p>
            <a:pPr lvl="0"/>
            <a:r>
              <a:rPr lang="en-US"/>
              <a:t>OPTIONAL SUBHEADER</a:t>
            </a:r>
          </a:p>
        </p:txBody>
      </p:sp>
      <p:sp>
        <p:nvSpPr>
          <p:cNvPr id="3" name="Rectangle 2">
            <a:extLst>
              <a:ext uri="{FF2B5EF4-FFF2-40B4-BE49-F238E27FC236}">
                <a16:creationId xmlns:a16="http://schemas.microsoft.com/office/drawing/2014/main" id="{2556A3BB-8BC1-84B2-B60B-E1FD83E6DEA9}"/>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089010"/>
      </p:ext>
    </p:extLst>
  </p:cSld>
  <p:clrMapOvr>
    <a:masterClrMapping/>
  </p:clrMapOvr>
  <p:extLst>
    <p:ext uri="{DCECCB84-F9BA-43D5-87BE-67443E8EF086}">
      <p15:sldGuideLst xmlns:p15="http://schemas.microsoft.com/office/powerpoint/2012/main">
        <p15:guide id="1" orient="horz" pos="672">
          <p15:clr>
            <a:srgbClr val="FBAE40"/>
          </p15:clr>
        </p15:guide>
        <p15:guide id="2" pos="6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Image – Lef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77C9D6-7D62-B68E-90DF-3592DB6004FF}"/>
              </a:ext>
              <a:ext uri="{C183D7F6-B498-43B3-948B-1728B52AA6E4}">
                <adec:decorative xmlns:adec="http://schemas.microsoft.com/office/drawing/2017/decorative" val="1"/>
              </a:ext>
            </a:extLst>
          </p:cNvPr>
          <p:cNvSpPr/>
          <p:nvPr userDrawn="1"/>
        </p:nvSpPr>
        <p:spPr>
          <a:xfrm>
            <a:off x="0" y="4579749"/>
            <a:ext cx="4089380" cy="22782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a:extLst>
              <a:ext uri="{FF2B5EF4-FFF2-40B4-BE49-F238E27FC236}">
                <a16:creationId xmlns:a16="http://schemas.microsoft.com/office/drawing/2014/main" id="{AEB8A4DF-1492-856E-00F5-B1BAAB914367}"/>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8" name="Picture Placeholder 5">
            <a:extLst>
              <a:ext uri="{FF2B5EF4-FFF2-40B4-BE49-F238E27FC236}">
                <a16:creationId xmlns:a16="http://schemas.microsoft.com/office/drawing/2014/main" id="{6E4D30A7-A77A-EC41-86CB-BB184D2699F6}"/>
              </a:ext>
            </a:extLst>
          </p:cNvPr>
          <p:cNvSpPr>
            <a:spLocks noGrp="1"/>
          </p:cNvSpPr>
          <p:nvPr>
            <p:ph type="pic" sz="quarter" idx="17" hasCustomPrompt="1"/>
          </p:nvPr>
        </p:nvSpPr>
        <p:spPr>
          <a:xfrm>
            <a:off x="609600" y="685801"/>
            <a:ext cx="3980908" cy="5486400"/>
          </a:xfrm>
          <a:pattFill prst="pct5">
            <a:fgClr>
              <a:schemeClr val="tx1"/>
            </a:fgClr>
            <a:bgClr>
              <a:schemeClr val="bg1"/>
            </a:bgClr>
          </a:pattFill>
        </p:spPr>
        <p:txBody>
          <a:bodyPr anchor="ctr">
            <a:norm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5" name="Text Placeholder 1">
            <a:extLst>
              <a:ext uri="{FF2B5EF4-FFF2-40B4-BE49-F238E27FC236}">
                <a16:creationId xmlns:a16="http://schemas.microsoft.com/office/drawing/2014/main" id="{8210D1AC-A4A9-1560-8C5D-B23D0E468614}"/>
              </a:ext>
            </a:extLst>
          </p:cNvPr>
          <p:cNvSpPr>
            <a:spLocks noGrp="1"/>
          </p:cNvSpPr>
          <p:nvPr>
            <p:ph type="body" sz="quarter" idx="44" hasCustomPrompt="1"/>
          </p:nvPr>
        </p:nvSpPr>
        <p:spPr>
          <a:xfrm>
            <a:off x="5200108" y="2656186"/>
            <a:ext cx="6382292" cy="3516014"/>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a:t>
            </a:r>
            <a:r>
              <a:rPr lang="en-US" err="1"/>
              <a:t>ullamcorper</a:t>
            </a:r>
            <a:r>
              <a:rPr lang="en-US"/>
              <a:t>. </a:t>
            </a:r>
            <a:r>
              <a:rPr lang="en-US" err="1"/>
              <a:t>Urna</a:t>
            </a:r>
            <a:r>
              <a:rPr lang="en-US"/>
              <a:t> et pharetra pharetra </a:t>
            </a:r>
            <a:r>
              <a:rPr lang="en-US" err="1"/>
              <a:t>massa</a:t>
            </a:r>
            <a:r>
              <a:rPr lang="en-US"/>
              <a:t> </a:t>
            </a:r>
            <a:r>
              <a:rPr lang="en-US" err="1"/>
              <a:t>massa</a:t>
            </a:r>
            <a:r>
              <a:rPr lang="en-US"/>
              <a:t>.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 </a:t>
            </a:r>
            <a:r>
              <a:rPr lang="en-US" err="1"/>
              <a:t>Tortor</a:t>
            </a:r>
            <a:r>
              <a:rPr lang="en-US"/>
              <a:t> vitae </a:t>
            </a:r>
            <a:r>
              <a:rPr lang="en-US" err="1"/>
              <a:t>purus</a:t>
            </a:r>
            <a:r>
              <a:rPr lang="en-US"/>
              <a:t> </a:t>
            </a:r>
            <a:r>
              <a:rPr lang="en-US" err="1"/>
              <a:t>faucibus</a:t>
            </a:r>
            <a:r>
              <a:rPr lang="en-US"/>
              <a:t> </a:t>
            </a:r>
            <a:r>
              <a:rPr lang="en-US" err="1"/>
              <a:t>ornare</a:t>
            </a:r>
            <a:r>
              <a:rPr lang="en-US"/>
              <a:t> </a:t>
            </a:r>
            <a:r>
              <a:rPr lang="en-US" err="1"/>
              <a:t>suspendisse</a:t>
            </a:r>
            <a:r>
              <a:rPr lang="en-US"/>
              <a:t> sed.</a:t>
            </a:r>
          </a:p>
        </p:txBody>
      </p:sp>
      <p:sp>
        <p:nvSpPr>
          <p:cNvPr id="10" name="Title Placeholder 3">
            <a:extLst>
              <a:ext uri="{FF2B5EF4-FFF2-40B4-BE49-F238E27FC236}">
                <a16:creationId xmlns:a16="http://schemas.microsoft.com/office/drawing/2014/main" id="{73DCE5A2-BF0E-610B-3A2E-D9EAFD41255C}"/>
              </a:ext>
            </a:extLst>
          </p:cNvPr>
          <p:cNvSpPr>
            <a:spLocks noGrp="1"/>
          </p:cNvSpPr>
          <p:nvPr>
            <p:ph type="title" hasCustomPrompt="1"/>
          </p:nvPr>
        </p:nvSpPr>
        <p:spPr>
          <a:xfrm>
            <a:off x="5200108" y="2039298"/>
            <a:ext cx="6377142" cy="430887"/>
          </a:xfrm>
          <a:prstGeom prst="rect">
            <a:avLst/>
          </a:prstGeom>
        </p:spPr>
        <p:txBody>
          <a:bodyPr vert="horz" lIns="0" tIns="0" rIns="0" bIns="0" rtlCol="0" anchor="t" anchorCtr="0">
            <a:normAutofit/>
          </a:bodyPr>
          <a:lstStyle/>
          <a:p>
            <a:r>
              <a:rPr lang="en-US"/>
              <a:t>Content + Image Slide Title – Left 1</a:t>
            </a:r>
          </a:p>
        </p:txBody>
      </p:sp>
      <p:sp>
        <p:nvSpPr>
          <p:cNvPr id="3" name="Text Placeholder 1">
            <a:extLst>
              <a:ext uri="{FF2B5EF4-FFF2-40B4-BE49-F238E27FC236}">
                <a16:creationId xmlns:a16="http://schemas.microsoft.com/office/drawing/2014/main" id="{9CEC233C-7FEC-204D-D3CD-715657EAC09E}"/>
              </a:ext>
            </a:extLst>
          </p:cNvPr>
          <p:cNvSpPr>
            <a:spLocks noGrp="1"/>
          </p:cNvSpPr>
          <p:nvPr>
            <p:ph type="body" sz="quarter" idx="71" hasCustomPrompt="1"/>
          </p:nvPr>
        </p:nvSpPr>
        <p:spPr>
          <a:xfrm>
            <a:off x="5200108" y="1570037"/>
            <a:ext cx="6377142" cy="308671"/>
          </a:xfrm>
        </p:spPr>
        <p:txBody>
          <a:bodyPr anchor="t">
            <a:noAutofit/>
          </a:bodyPr>
          <a:lstStyle>
            <a:lvl1pPr marL="0" indent="0" algn="l">
              <a:buNone/>
              <a:defRPr sz="1000" b="1" i="0" spc="150" baseline="0">
                <a:solidFill>
                  <a:schemeClr val="tx2"/>
                </a:solidFill>
                <a:latin typeface="Gibson SemiBold" pitchFamily="2" charset="77"/>
              </a:defRPr>
            </a:lvl1pPr>
          </a:lstStyle>
          <a:p>
            <a:pPr lvl="0"/>
            <a:r>
              <a:rPr lang="en-US"/>
              <a:t>OPTIONAL SUBHEADER</a:t>
            </a:r>
          </a:p>
        </p:txBody>
      </p:sp>
      <p:sp>
        <p:nvSpPr>
          <p:cNvPr id="4" name="Rectangle 3">
            <a:extLst>
              <a:ext uri="{FF2B5EF4-FFF2-40B4-BE49-F238E27FC236}">
                <a16:creationId xmlns:a16="http://schemas.microsoft.com/office/drawing/2014/main" id="{7144109F-1AF1-74FA-5B9D-6AF269BFA545}"/>
              </a:ext>
              <a:ext uri="{C183D7F6-B498-43B3-948B-1728B52AA6E4}">
                <adec:decorative xmlns:adec="http://schemas.microsoft.com/office/drawing/2017/decorative" val="1"/>
              </a:ext>
            </a:extLst>
          </p:cNvPr>
          <p:cNvSpPr/>
          <p:nvPr userDrawn="1"/>
        </p:nvSpPr>
        <p:spPr>
          <a:xfrm>
            <a:off x="5200108" y="1301949"/>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933271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Image – 2 Images">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5E9B962D-E37A-719B-0E40-3CB4039853EF}"/>
              </a:ext>
            </a:extLst>
          </p:cNvPr>
          <p:cNvSpPr>
            <a:spLocks noGrp="1"/>
          </p:cNvSpPr>
          <p:nvPr>
            <p:ph type="body" sz="quarter" idx="82" hasCustomPrompt="1"/>
          </p:nvPr>
        </p:nvSpPr>
        <p:spPr>
          <a:xfrm>
            <a:off x="6417160" y="5216080"/>
            <a:ext cx="5165240" cy="93621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15">
            <a:extLst>
              <a:ext uri="{FF2B5EF4-FFF2-40B4-BE49-F238E27FC236}">
                <a16:creationId xmlns:a16="http://schemas.microsoft.com/office/drawing/2014/main" id="{45CEDC61-8B94-B777-A7CE-DB0C746F304A}"/>
              </a:ext>
            </a:extLst>
          </p:cNvPr>
          <p:cNvSpPr>
            <a:spLocks noGrp="1"/>
          </p:cNvSpPr>
          <p:nvPr>
            <p:ph type="body" sz="quarter" idx="80" hasCustomPrompt="1"/>
          </p:nvPr>
        </p:nvSpPr>
        <p:spPr>
          <a:xfrm>
            <a:off x="6417732" y="4853787"/>
            <a:ext cx="5165240"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1" name="Picture Placeholder 5">
            <a:extLst>
              <a:ext uri="{FF2B5EF4-FFF2-40B4-BE49-F238E27FC236}">
                <a16:creationId xmlns:a16="http://schemas.microsoft.com/office/drawing/2014/main" id="{9754690D-8FAB-6F04-4307-ACCB61325BA3}"/>
              </a:ext>
            </a:extLst>
          </p:cNvPr>
          <p:cNvSpPr>
            <a:spLocks noGrp="1"/>
          </p:cNvSpPr>
          <p:nvPr>
            <p:ph type="pic" sz="quarter" idx="18" hasCustomPrompt="1"/>
          </p:nvPr>
        </p:nvSpPr>
        <p:spPr>
          <a:xfrm>
            <a:off x="6417731" y="2447226"/>
            <a:ext cx="5166360" cy="2132785"/>
          </a:xfrm>
          <a:pattFill prst="pct5">
            <a:fgClr>
              <a:schemeClr val="tx1"/>
            </a:fgClr>
            <a:bgClr>
              <a:schemeClr val="bg1"/>
            </a:bgClr>
          </a:pattFill>
        </p:spPr>
        <p:txBody>
          <a:bodyPr anchor="ctr">
            <a:norm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18" name="Text Placeholder 1">
            <a:extLst>
              <a:ext uri="{FF2B5EF4-FFF2-40B4-BE49-F238E27FC236}">
                <a16:creationId xmlns:a16="http://schemas.microsoft.com/office/drawing/2014/main" id="{8D3DFBBF-187F-D65E-41C4-BF0F62FF102D}"/>
              </a:ext>
            </a:extLst>
          </p:cNvPr>
          <p:cNvSpPr>
            <a:spLocks noGrp="1"/>
          </p:cNvSpPr>
          <p:nvPr>
            <p:ph type="body" sz="quarter" idx="81" hasCustomPrompt="1"/>
          </p:nvPr>
        </p:nvSpPr>
        <p:spPr>
          <a:xfrm>
            <a:off x="609599" y="5216080"/>
            <a:ext cx="5165241" cy="93621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5" name="Text Placeholder 15">
            <a:extLst>
              <a:ext uri="{FF2B5EF4-FFF2-40B4-BE49-F238E27FC236}">
                <a16:creationId xmlns:a16="http://schemas.microsoft.com/office/drawing/2014/main" id="{4351BEC9-2D7F-6E50-8DDA-A6B7883CAA50}"/>
              </a:ext>
            </a:extLst>
          </p:cNvPr>
          <p:cNvSpPr>
            <a:spLocks noGrp="1"/>
          </p:cNvSpPr>
          <p:nvPr>
            <p:ph type="body" sz="quarter" idx="19" hasCustomPrompt="1"/>
          </p:nvPr>
        </p:nvSpPr>
        <p:spPr>
          <a:xfrm>
            <a:off x="611835" y="4853787"/>
            <a:ext cx="516524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0" name="Picture Placeholder 5">
            <a:extLst>
              <a:ext uri="{FF2B5EF4-FFF2-40B4-BE49-F238E27FC236}">
                <a16:creationId xmlns:a16="http://schemas.microsoft.com/office/drawing/2014/main" id="{0F4A3AE8-40D2-5455-3C8D-492B7342E639}"/>
              </a:ext>
            </a:extLst>
          </p:cNvPr>
          <p:cNvSpPr>
            <a:spLocks noGrp="1"/>
          </p:cNvSpPr>
          <p:nvPr>
            <p:ph type="pic" sz="quarter" idx="17" hasCustomPrompt="1"/>
          </p:nvPr>
        </p:nvSpPr>
        <p:spPr>
          <a:xfrm>
            <a:off x="609599" y="2447227"/>
            <a:ext cx="5166359" cy="2132785"/>
          </a:xfrm>
          <a:pattFill prst="pct5">
            <a:fgClr>
              <a:schemeClr val="tx1"/>
            </a:fgClr>
            <a:bgClr>
              <a:schemeClr val="bg1"/>
            </a:bgClr>
          </a:pattFill>
        </p:spPr>
        <p:txBody>
          <a:bodyPr anchor="ctr">
            <a:normAutofit/>
          </a:bodyPr>
          <a:lstStyle>
            <a:lvl1pPr marL="0" indent="0" algn="ctr">
              <a:buNone/>
              <a:defRPr sz="1800" b="0" i="0">
                <a:solidFill>
                  <a:schemeClr val="tx1"/>
                </a:solidFill>
                <a:latin typeface="Gibson" pitchFamily="2" charset="77"/>
              </a:defRPr>
            </a:lvl1pPr>
          </a:lstStyle>
          <a:p>
            <a:r>
              <a:rPr lang="en-US"/>
              <a:t>Click to insert image</a:t>
            </a:r>
          </a:p>
        </p:txBody>
      </p:sp>
      <p:sp>
        <p:nvSpPr>
          <p:cNvPr id="2" name="Text Placeholder 26">
            <a:extLst>
              <a:ext uri="{FF2B5EF4-FFF2-40B4-BE49-F238E27FC236}">
                <a16:creationId xmlns:a16="http://schemas.microsoft.com/office/drawing/2014/main" id="{086AA882-C984-D24F-C253-7237AF13C455}"/>
              </a:ext>
            </a:extLst>
          </p:cNvPr>
          <p:cNvSpPr>
            <a:spLocks noGrp="1"/>
          </p:cNvSpPr>
          <p:nvPr>
            <p:ph type="body" sz="quarter" idx="79" hasCustomPrompt="1"/>
          </p:nvPr>
        </p:nvSpPr>
        <p:spPr>
          <a:xfrm>
            <a:off x="609600" y="1307592"/>
            <a:ext cx="10972800" cy="566309"/>
          </a:xfrm>
        </p:spPr>
        <p:txBody>
          <a:bodyPr anchor="t" anchorCtr="0">
            <a:noAutofit/>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p:txBody>
      </p:sp>
      <p:sp>
        <p:nvSpPr>
          <p:cNvPr id="9" name="Title 1">
            <a:extLst>
              <a:ext uri="{FF2B5EF4-FFF2-40B4-BE49-F238E27FC236}">
                <a16:creationId xmlns:a16="http://schemas.microsoft.com/office/drawing/2014/main" id="{60CF22B5-5094-2B57-94C8-33F9FB1ED713}"/>
              </a:ext>
            </a:extLst>
          </p:cNvPr>
          <p:cNvSpPr txBox="1">
            <a:spLocks noGrp="1"/>
          </p:cNvSpPr>
          <p:nvPr>
            <p:ph type="title" idx="4294967295" hasCustomPrompt="1"/>
          </p:nvPr>
        </p:nvSpPr>
        <p:spPr>
          <a:xfrm>
            <a:off x="609599" y="685800"/>
            <a:ext cx="10972799" cy="4825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kumimoji="0" lang="en-US" sz="2800" b="0" i="0" u="none" strike="noStrike" kern="1200" cap="none" spc="20" normalizeH="0" baseline="0" noProof="0">
                <a:ln>
                  <a:noFill/>
                </a:ln>
                <a:solidFill>
                  <a:schemeClr val="tx2"/>
                </a:solidFill>
                <a:effectLst/>
                <a:uLnTx/>
                <a:uFillTx/>
                <a:latin typeface="Gibson Book" pitchFamily="2" charset="77"/>
                <a:ea typeface="+mj-ea"/>
                <a:cs typeface="+mj-cs"/>
              </a:rPr>
              <a:t>Content + Image Slide Title – 2 Images</a:t>
            </a:r>
          </a:p>
        </p:txBody>
      </p:sp>
    </p:spTree>
    <p:extLst>
      <p:ext uri="{BB962C8B-B14F-4D97-AF65-F5344CB8AC3E}">
        <p14:creationId xmlns:p14="http://schemas.microsoft.com/office/powerpoint/2010/main" val="2964025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Image – 3 Images">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8C911AB9-CEDD-51BE-BA20-00C096108C1A}"/>
              </a:ext>
            </a:extLst>
          </p:cNvPr>
          <p:cNvSpPr>
            <a:spLocks noGrp="1"/>
          </p:cNvSpPr>
          <p:nvPr>
            <p:ph type="body" sz="quarter" idx="86" hasCustomPrompt="1"/>
          </p:nvPr>
        </p:nvSpPr>
        <p:spPr>
          <a:xfrm>
            <a:off x="8384236" y="4930342"/>
            <a:ext cx="3198164" cy="93621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a:t>
            </a:r>
          </a:p>
        </p:txBody>
      </p:sp>
      <p:sp>
        <p:nvSpPr>
          <p:cNvPr id="21" name="Text Placeholder 15">
            <a:extLst>
              <a:ext uri="{FF2B5EF4-FFF2-40B4-BE49-F238E27FC236}">
                <a16:creationId xmlns:a16="http://schemas.microsoft.com/office/drawing/2014/main" id="{50435E7C-3AF7-5DC6-66AD-61626B72648B}"/>
              </a:ext>
            </a:extLst>
          </p:cNvPr>
          <p:cNvSpPr>
            <a:spLocks noGrp="1"/>
          </p:cNvSpPr>
          <p:nvPr>
            <p:ph type="body" sz="quarter" idx="85" hasCustomPrompt="1"/>
          </p:nvPr>
        </p:nvSpPr>
        <p:spPr>
          <a:xfrm>
            <a:off x="8384236" y="4568049"/>
            <a:ext cx="3198164"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1" name="Picture Placeholder 5">
            <a:extLst>
              <a:ext uri="{FF2B5EF4-FFF2-40B4-BE49-F238E27FC236}">
                <a16:creationId xmlns:a16="http://schemas.microsoft.com/office/drawing/2014/main" id="{9754690D-8FAB-6F04-4307-ACCB61325BA3}"/>
              </a:ext>
            </a:extLst>
          </p:cNvPr>
          <p:cNvSpPr>
            <a:spLocks noGrp="1"/>
          </p:cNvSpPr>
          <p:nvPr>
            <p:ph type="pic" sz="quarter" idx="18" hasCustomPrompt="1"/>
          </p:nvPr>
        </p:nvSpPr>
        <p:spPr>
          <a:xfrm>
            <a:off x="8381996" y="2432367"/>
            <a:ext cx="3200404" cy="1828800"/>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20" name="Text Placeholder 1">
            <a:extLst>
              <a:ext uri="{FF2B5EF4-FFF2-40B4-BE49-F238E27FC236}">
                <a16:creationId xmlns:a16="http://schemas.microsoft.com/office/drawing/2014/main" id="{8E252BB3-AC2F-16AE-8A47-9D25CA3BE1FE}"/>
              </a:ext>
            </a:extLst>
          </p:cNvPr>
          <p:cNvSpPr>
            <a:spLocks noGrp="1"/>
          </p:cNvSpPr>
          <p:nvPr>
            <p:ph type="body" sz="quarter" idx="84" hasCustomPrompt="1"/>
          </p:nvPr>
        </p:nvSpPr>
        <p:spPr>
          <a:xfrm>
            <a:off x="4493559" y="4930342"/>
            <a:ext cx="3198164" cy="93621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a:t>
            </a:r>
          </a:p>
        </p:txBody>
      </p:sp>
      <p:sp>
        <p:nvSpPr>
          <p:cNvPr id="19" name="Text Placeholder 15">
            <a:extLst>
              <a:ext uri="{FF2B5EF4-FFF2-40B4-BE49-F238E27FC236}">
                <a16:creationId xmlns:a16="http://schemas.microsoft.com/office/drawing/2014/main" id="{1797771D-8AB4-FC8F-F184-BD8EA4D4FCF1}"/>
              </a:ext>
            </a:extLst>
          </p:cNvPr>
          <p:cNvSpPr>
            <a:spLocks noGrp="1"/>
          </p:cNvSpPr>
          <p:nvPr>
            <p:ph type="body" sz="quarter" idx="83" hasCustomPrompt="1"/>
          </p:nvPr>
        </p:nvSpPr>
        <p:spPr>
          <a:xfrm>
            <a:off x="4493559" y="4568049"/>
            <a:ext cx="3198164"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7" name="Picture Placeholder 5">
            <a:extLst>
              <a:ext uri="{FF2B5EF4-FFF2-40B4-BE49-F238E27FC236}">
                <a16:creationId xmlns:a16="http://schemas.microsoft.com/office/drawing/2014/main" id="{EE3F6F6B-11AB-5B5B-394A-DBD24184E332}"/>
              </a:ext>
            </a:extLst>
          </p:cNvPr>
          <p:cNvSpPr>
            <a:spLocks noGrp="1"/>
          </p:cNvSpPr>
          <p:nvPr>
            <p:ph type="pic" sz="quarter" idx="81" hasCustomPrompt="1"/>
          </p:nvPr>
        </p:nvSpPr>
        <p:spPr>
          <a:xfrm>
            <a:off x="4493559" y="2447227"/>
            <a:ext cx="3200401" cy="1864173"/>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17" name="Text Placeholder 1">
            <a:extLst>
              <a:ext uri="{FF2B5EF4-FFF2-40B4-BE49-F238E27FC236}">
                <a16:creationId xmlns:a16="http://schemas.microsoft.com/office/drawing/2014/main" id="{77C521D9-CD6C-D3A0-84CA-127FA8C6FE91}"/>
              </a:ext>
            </a:extLst>
          </p:cNvPr>
          <p:cNvSpPr>
            <a:spLocks noGrp="1"/>
          </p:cNvSpPr>
          <p:nvPr>
            <p:ph type="body" sz="quarter" idx="82" hasCustomPrompt="1"/>
          </p:nvPr>
        </p:nvSpPr>
        <p:spPr>
          <a:xfrm>
            <a:off x="609600" y="4930342"/>
            <a:ext cx="3198164" cy="93621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a:t>
            </a:r>
          </a:p>
        </p:txBody>
      </p:sp>
      <p:sp>
        <p:nvSpPr>
          <p:cNvPr id="14" name="Text Placeholder 15">
            <a:extLst>
              <a:ext uri="{FF2B5EF4-FFF2-40B4-BE49-F238E27FC236}">
                <a16:creationId xmlns:a16="http://schemas.microsoft.com/office/drawing/2014/main" id="{F9DBF11C-25BB-B6EB-7A00-A314F5F422EA}"/>
              </a:ext>
            </a:extLst>
          </p:cNvPr>
          <p:cNvSpPr>
            <a:spLocks noGrp="1"/>
          </p:cNvSpPr>
          <p:nvPr>
            <p:ph type="body" sz="quarter" idx="19" hasCustomPrompt="1"/>
          </p:nvPr>
        </p:nvSpPr>
        <p:spPr>
          <a:xfrm>
            <a:off x="611836" y="4568049"/>
            <a:ext cx="3198164"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0" name="Picture Placeholder 5">
            <a:extLst>
              <a:ext uri="{FF2B5EF4-FFF2-40B4-BE49-F238E27FC236}">
                <a16:creationId xmlns:a16="http://schemas.microsoft.com/office/drawing/2014/main" id="{0F4A3AE8-40D2-5455-3C8D-492B7342E639}"/>
              </a:ext>
            </a:extLst>
          </p:cNvPr>
          <p:cNvSpPr>
            <a:spLocks noGrp="1"/>
          </p:cNvSpPr>
          <p:nvPr>
            <p:ph type="pic" sz="quarter" idx="17" hasCustomPrompt="1"/>
          </p:nvPr>
        </p:nvSpPr>
        <p:spPr>
          <a:xfrm>
            <a:off x="609599" y="2447227"/>
            <a:ext cx="3200401" cy="1864173"/>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13" name="Text Placeholder 26">
            <a:extLst>
              <a:ext uri="{FF2B5EF4-FFF2-40B4-BE49-F238E27FC236}">
                <a16:creationId xmlns:a16="http://schemas.microsoft.com/office/drawing/2014/main" id="{A7EA8956-F330-CE17-5ACD-E0243D8C40C9}"/>
              </a:ext>
            </a:extLst>
          </p:cNvPr>
          <p:cNvSpPr>
            <a:spLocks noGrp="1"/>
          </p:cNvSpPr>
          <p:nvPr>
            <p:ph type="body" sz="quarter" idx="79" hasCustomPrompt="1"/>
          </p:nvPr>
        </p:nvSpPr>
        <p:spPr>
          <a:xfrm>
            <a:off x="609600" y="1307592"/>
            <a:ext cx="10972800" cy="566309"/>
          </a:xfrm>
        </p:spPr>
        <p:txBody>
          <a:bodyPr anchor="t" anchorCtr="0">
            <a:noAutofit/>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p:txBody>
      </p:sp>
      <p:sp>
        <p:nvSpPr>
          <p:cNvPr id="9" name="Title 1">
            <a:extLst>
              <a:ext uri="{FF2B5EF4-FFF2-40B4-BE49-F238E27FC236}">
                <a16:creationId xmlns:a16="http://schemas.microsoft.com/office/drawing/2014/main" id="{60CF22B5-5094-2B57-94C8-33F9FB1ED713}"/>
              </a:ext>
            </a:extLst>
          </p:cNvPr>
          <p:cNvSpPr txBox="1">
            <a:spLocks noGrp="1"/>
          </p:cNvSpPr>
          <p:nvPr>
            <p:ph type="title" idx="4294967295" hasCustomPrompt="1"/>
          </p:nvPr>
        </p:nvSpPr>
        <p:spPr>
          <a:xfrm>
            <a:off x="609599" y="685799"/>
            <a:ext cx="10972799" cy="4846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kumimoji="0" lang="en-US" sz="2800" b="0" i="0" u="none" strike="noStrike" kern="1200" cap="none" spc="20" normalizeH="0" baseline="0" noProof="0">
                <a:ln>
                  <a:noFill/>
                </a:ln>
                <a:solidFill>
                  <a:schemeClr val="tx2"/>
                </a:solidFill>
                <a:effectLst/>
                <a:uLnTx/>
                <a:uFillTx/>
                <a:latin typeface="Gibson Book" pitchFamily="2" charset="77"/>
                <a:ea typeface="+mj-ea"/>
                <a:cs typeface="+mj-cs"/>
              </a:rPr>
              <a:t>Content + Image Slide Title – 3 Images</a:t>
            </a:r>
          </a:p>
        </p:txBody>
      </p:sp>
    </p:spTree>
    <p:extLst>
      <p:ext uri="{BB962C8B-B14F-4D97-AF65-F5344CB8AC3E}">
        <p14:creationId xmlns:p14="http://schemas.microsoft.com/office/powerpoint/2010/main" val="4015987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Image – 4 Images">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7DAD2D50-770D-A6FD-51B1-AAD81DD4C539}"/>
              </a:ext>
            </a:extLst>
          </p:cNvPr>
          <p:cNvSpPr>
            <a:spLocks noGrp="1"/>
          </p:cNvSpPr>
          <p:nvPr>
            <p:ph type="body" sz="quarter" idx="89" hasCustomPrompt="1"/>
          </p:nvPr>
        </p:nvSpPr>
        <p:spPr>
          <a:xfrm>
            <a:off x="9161950" y="4338002"/>
            <a:ext cx="2428146" cy="1114842"/>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5" name="Text Placeholder 15">
            <a:extLst>
              <a:ext uri="{FF2B5EF4-FFF2-40B4-BE49-F238E27FC236}">
                <a16:creationId xmlns:a16="http://schemas.microsoft.com/office/drawing/2014/main" id="{2C5E437A-C0DF-5138-3DCE-7E2EF03D0468}"/>
              </a:ext>
            </a:extLst>
          </p:cNvPr>
          <p:cNvSpPr>
            <a:spLocks noGrp="1"/>
          </p:cNvSpPr>
          <p:nvPr>
            <p:ph type="body" sz="quarter" idx="88" hasCustomPrompt="1"/>
          </p:nvPr>
        </p:nvSpPr>
        <p:spPr>
          <a:xfrm>
            <a:off x="9164186" y="3975709"/>
            <a:ext cx="242814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2" name="Picture Placeholder 5">
            <a:extLst>
              <a:ext uri="{FF2B5EF4-FFF2-40B4-BE49-F238E27FC236}">
                <a16:creationId xmlns:a16="http://schemas.microsoft.com/office/drawing/2014/main" id="{C2C86487-950D-FDF6-17BE-E70F49BF8E81}"/>
              </a:ext>
            </a:extLst>
          </p:cNvPr>
          <p:cNvSpPr>
            <a:spLocks noGrp="1"/>
          </p:cNvSpPr>
          <p:nvPr>
            <p:ph type="pic" sz="quarter" idx="82" hasCustomPrompt="1"/>
          </p:nvPr>
        </p:nvSpPr>
        <p:spPr>
          <a:xfrm>
            <a:off x="9164625" y="2447228"/>
            <a:ext cx="2430383" cy="1276503"/>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23" name="Text Placeholder 1">
            <a:extLst>
              <a:ext uri="{FF2B5EF4-FFF2-40B4-BE49-F238E27FC236}">
                <a16:creationId xmlns:a16="http://schemas.microsoft.com/office/drawing/2014/main" id="{A37123FC-E218-42DB-CFF1-1E7E22599F59}"/>
              </a:ext>
            </a:extLst>
          </p:cNvPr>
          <p:cNvSpPr>
            <a:spLocks noGrp="1"/>
          </p:cNvSpPr>
          <p:nvPr>
            <p:ph type="body" sz="quarter" idx="87" hasCustomPrompt="1"/>
          </p:nvPr>
        </p:nvSpPr>
        <p:spPr>
          <a:xfrm>
            <a:off x="6312949" y="4338002"/>
            <a:ext cx="2428146" cy="1114842"/>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2" name="Text Placeholder 15">
            <a:extLst>
              <a:ext uri="{FF2B5EF4-FFF2-40B4-BE49-F238E27FC236}">
                <a16:creationId xmlns:a16="http://schemas.microsoft.com/office/drawing/2014/main" id="{3148E17C-3EAB-9688-D726-24F6AE3BF0D4}"/>
              </a:ext>
            </a:extLst>
          </p:cNvPr>
          <p:cNvSpPr>
            <a:spLocks noGrp="1"/>
          </p:cNvSpPr>
          <p:nvPr>
            <p:ph type="body" sz="quarter" idx="86" hasCustomPrompt="1"/>
          </p:nvPr>
        </p:nvSpPr>
        <p:spPr>
          <a:xfrm>
            <a:off x="6312949" y="3975709"/>
            <a:ext cx="242814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8" name="Picture Placeholder 5">
            <a:extLst>
              <a:ext uri="{FF2B5EF4-FFF2-40B4-BE49-F238E27FC236}">
                <a16:creationId xmlns:a16="http://schemas.microsoft.com/office/drawing/2014/main" id="{A3123758-E383-E2FA-3606-56D4F66CC936}"/>
              </a:ext>
            </a:extLst>
          </p:cNvPr>
          <p:cNvSpPr>
            <a:spLocks noGrp="1"/>
          </p:cNvSpPr>
          <p:nvPr>
            <p:ph type="pic" sz="quarter" idx="81" hasCustomPrompt="1"/>
          </p:nvPr>
        </p:nvSpPr>
        <p:spPr>
          <a:xfrm>
            <a:off x="6312949" y="2447228"/>
            <a:ext cx="2430383" cy="1276503"/>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20" name="Text Placeholder 1">
            <a:extLst>
              <a:ext uri="{FF2B5EF4-FFF2-40B4-BE49-F238E27FC236}">
                <a16:creationId xmlns:a16="http://schemas.microsoft.com/office/drawing/2014/main" id="{EFA13B7F-C592-706B-852E-E2A900E7CE6B}"/>
              </a:ext>
            </a:extLst>
          </p:cNvPr>
          <p:cNvSpPr>
            <a:spLocks noGrp="1"/>
          </p:cNvSpPr>
          <p:nvPr>
            <p:ph type="body" sz="quarter" idx="85" hasCustomPrompt="1"/>
          </p:nvPr>
        </p:nvSpPr>
        <p:spPr>
          <a:xfrm>
            <a:off x="3461274" y="4338002"/>
            <a:ext cx="2428146" cy="1114842"/>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9" name="Text Placeholder 15">
            <a:extLst>
              <a:ext uri="{FF2B5EF4-FFF2-40B4-BE49-F238E27FC236}">
                <a16:creationId xmlns:a16="http://schemas.microsoft.com/office/drawing/2014/main" id="{ABDD33AB-8C79-72D4-4437-ECC3E30BE02B}"/>
              </a:ext>
            </a:extLst>
          </p:cNvPr>
          <p:cNvSpPr>
            <a:spLocks noGrp="1"/>
          </p:cNvSpPr>
          <p:nvPr>
            <p:ph type="body" sz="quarter" idx="84" hasCustomPrompt="1"/>
          </p:nvPr>
        </p:nvSpPr>
        <p:spPr>
          <a:xfrm>
            <a:off x="3461274" y="3975709"/>
            <a:ext cx="242814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1" name="Picture Placeholder 5">
            <a:extLst>
              <a:ext uri="{FF2B5EF4-FFF2-40B4-BE49-F238E27FC236}">
                <a16:creationId xmlns:a16="http://schemas.microsoft.com/office/drawing/2014/main" id="{9754690D-8FAB-6F04-4307-ACCB61325BA3}"/>
              </a:ext>
            </a:extLst>
          </p:cNvPr>
          <p:cNvSpPr>
            <a:spLocks noGrp="1"/>
          </p:cNvSpPr>
          <p:nvPr>
            <p:ph type="pic" sz="quarter" idx="18" hasCustomPrompt="1"/>
          </p:nvPr>
        </p:nvSpPr>
        <p:spPr>
          <a:xfrm>
            <a:off x="3461274" y="2447228"/>
            <a:ext cx="2430383" cy="1276503"/>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17" name="Text Placeholder 1">
            <a:extLst>
              <a:ext uri="{FF2B5EF4-FFF2-40B4-BE49-F238E27FC236}">
                <a16:creationId xmlns:a16="http://schemas.microsoft.com/office/drawing/2014/main" id="{21AB6256-73B9-F654-35CD-B785754F191B}"/>
              </a:ext>
            </a:extLst>
          </p:cNvPr>
          <p:cNvSpPr>
            <a:spLocks noGrp="1"/>
          </p:cNvSpPr>
          <p:nvPr>
            <p:ph type="body" sz="quarter" idx="83" hasCustomPrompt="1"/>
          </p:nvPr>
        </p:nvSpPr>
        <p:spPr>
          <a:xfrm>
            <a:off x="609600" y="4338002"/>
            <a:ext cx="2428146" cy="1114842"/>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a:lnSpc>
                <a:spcPct val="120000"/>
              </a:lnSpc>
              <a:spcAft>
                <a:spcPts val="800"/>
              </a:spcAft>
              <a:defRPr/>
            </a:pPr>
            <a:r>
              <a:rPr lang="en-US"/>
              <a:t>Optional description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4" name="Text Placeholder 15">
            <a:extLst>
              <a:ext uri="{FF2B5EF4-FFF2-40B4-BE49-F238E27FC236}">
                <a16:creationId xmlns:a16="http://schemas.microsoft.com/office/drawing/2014/main" id="{28647001-380F-937E-5FD8-805D6B13F586}"/>
              </a:ext>
            </a:extLst>
          </p:cNvPr>
          <p:cNvSpPr>
            <a:spLocks noGrp="1"/>
          </p:cNvSpPr>
          <p:nvPr>
            <p:ph type="body" sz="quarter" idx="19" hasCustomPrompt="1"/>
          </p:nvPr>
        </p:nvSpPr>
        <p:spPr>
          <a:xfrm>
            <a:off x="611836" y="3975709"/>
            <a:ext cx="242814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Subtitle</a:t>
            </a:r>
          </a:p>
        </p:txBody>
      </p:sp>
      <p:sp>
        <p:nvSpPr>
          <p:cNvPr id="10" name="Picture Placeholder 5">
            <a:extLst>
              <a:ext uri="{FF2B5EF4-FFF2-40B4-BE49-F238E27FC236}">
                <a16:creationId xmlns:a16="http://schemas.microsoft.com/office/drawing/2014/main" id="{0F4A3AE8-40D2-5455-3C8D-492B7342E639}"/>
              </a:ext>
            </a:extLst>
          </p:cNvPr>
          <p:cNvSpPr>
            <a:spLocks noGrp="1"/>
          </p:cNvSpPr>
          <p:nvPr>
            <p:ph type="pic" sz="quarter" idx="17" hasCustomPrompt="1"/>
          </p:nvPr>
        </p:nvSpPr>
        <p:spPr>
          <a:xfrm>
            <a:off x="609600" y="2447228"/>
            <a:ext cx="2430382" cy="1276504"/>
          </a:xfrm>
          <a:pattFill prst="pct5">
            <a:fgClr>
              <a:schemeClr val="tx1"/>
            </a:fgClr>
            <a:bgClr>
              <a:schemeClr val="bg1"/>
            </a:bgClr>
          </a:pattFill>
        </p:spPr>
        <p:txBody>
          <a:bodyPr anchor="ctr">
            <a:normAutofit/>
          </a:bodyPr>
          <a:lstStyle>
            <a:lvl1pPr marL="0" indent="0" algn="ctr">
              <a:buNone/>
              <a:defRPr sz="1400" b="0" i="0">
                <a:solidFill>
                  <a:schemeClr val="tx1"/>
                </a:solidFill>
                <a:latin typeface="Gibson" pitchFamily="2" charset="77"/>
              </a:defRPr>
            </a:lvl1pPr>
          </a:lstStyle>
          <a:p>
            <a:r>
              <a:rPr lang="en-US"/>
              <a:t>Click to insert image</a:t>
            </a:r>
          </a:p>
        </p:txBody>
      </p:sp>
      <p:sp>
        <p:nvSpPr>
          <p:cNvPr id="13" name="Text Placeholder 26">
            <a:extLst>
              <a:ext uri="{FF2B5EF4-FFF2-40B4-BE49-F238E27FC236}">
                <a16:creationId xmlns:a16="http://schemas.microsoft.com/office/drawing/2014/main" id="{A7EA8956-F330-CE17-5ACD-E0243D8C40C9}"/>
              </a:ext>
            </a:extLst>
          </p:cNvPr>
          <p:cNvSpPr>
            <a:spLocks noGrp="1"/>
          </p:cNvSpPr>
          <p:nvPr>
            <p:ph type="body" sz="quarter" idx="79" hasCustomPrompt="1"/>
          </p:nvPr>
        </p:nvSpPr>
        <p:spPr>
          <a:xfrm>
            <a:off x="609600" y="1307592"/>
            <a:ext cx="10972800" cy="566309"/>
          </a:xfrm>
        </p:spPr>
        <p:txBody>
          <a:bodyPr anchor="t" anchorCtr="0">
            <a:noAutofit/>
          </a:bodyPr>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p:txBody>
      </p:sp>
      <p:sp>
        <p:nvSpPr>
          <p:cNvPr id="9" name="Title 1">
            <a:extLst>
              <a:ext uri="{FF2B5EF4-FFF2-40B4-BE49-F238E27FC236}">
                <a16:creationId xmlns:a16="http://schemas.microsoft.com/office/drawing/2014/main" id="{60CF22B5-5094-2B57-94C8-33F9FB1ED713}"/>
              </a:ext>
            </a:extLst>
          </p:cNvPr>
          <p:cNvSpPr txBox="1">
            <a:spLocks noGrp="1"/>
          </p:cNvSpPr>
          <p:nvPr>
            <p:ph type="title" idx="4294967295" hasCustomPrompt="1"/>
          </p:nvPr>
        </p:nvSpPr>
        <p:spPr>
          <a:xfrm>
            <a:off x="609599" y="685799"/>
            <a:ext cx="10972799" cy="4846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lang="en-US"/>
              <a:t>Content + Image Slide Title – 4 Images</a:t>
            </a:r>
            <a:endParaRPr kumimoji="0" lang="en-US" sz="2800" b="0" i="0" u="none" strike="noStrike" kern="1200" cap="none" spc="20" normalizeH="0" baseline="0" noProof="0">
              <a:ln>
                <a:noFill/>
              </a:ln>
              <a:solidFill>
                <a:schemeClr val="tx2"/>
              </a:solidFill>
              <a:effectLst/>
              <a:uLnTx/>
              <a:uFillTx/>
              <a:latin typeface="Gibson Book" pitchFamily="2" charset="77"/>
              <a:ea typeface="+mj-ea"/>
              <a:cs typeface="+mj-cs"/>
            </a:endParaRPr>
          </a:p>
        </p:txBody>
      </p:sp>
    </p:spTree>
    <p:extLst>
      <p:ext uri="{BB962C8B-B14F-4D97-AF65-F5344CB8AC3E}">
        <p14:creationId xmlns:p14="http://schemas.microsoft.com/office/powerpoint/2010/main" val="6851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Large Image 1 (CapTech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60657-B5D5-83B8-ECB2-CC076D3B5EF4}"/>
              </a:ext>
            </a:extLst>
          </p:cNvPr>
          <p:cNvSpPr/>
          <p:nvPr userDrawn="1"/>
        </p:nvSpPr>
        <p:spPr>
          <a:xfrm>
            <a:off x="0" y="0"/>
            <a:ext cx="12192000" cy="6858000"/>
          </a:xfrm>
          <a:prstGeom prst="rect">
            <a:avLst/>
          </a:prstGeom>
          <a:solidFill>
            <a:schemeClr val="bg1"/>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8" name="Rectangle 7">
            <a:extLst>
              <a:ext uri="{FF2B5EF4-FFF2-40B4-BE49-F238E27FC236}">
                <a16:creationId xmlns:a16="http://schemas.microsoft.com/office/drawing/2014/main" id="{C8DA814C-564F-5DD3-C738-529647916E90}"/>
              </a:ext>
              <a:ext uri="{C183D7F6-B498-43B3-948B-1728B52AA6E4}">
                <adec:decorative xmlns:adec="http://schemas.microsoft.com/office/drawing/2017/decorative" val="1"/>
              </a:ext>
            </a:extLst>
          </p:cNvPr>
          <p:cNvSpPr/>
          <p:nvPr userDrawn="1"/>
        </p:nvSpPr>
        <p:spPr>
          <a:xfrm>
            <a:off x="1524000" y="0"/>
            <a:ext cx="8243455" cy="6206836"/>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Picture Placeholder 3">
            <a:extLst>
              <a:ext uri="{FF2B5EF4-FFF2-40B4-BE49-F238E27FC236}">
                <a16:creationId xmlns:a16="http://schemas.microsoft.com/office/drawing/2014/main" id="{36F1FAE2-41A6-81F0-B508-E3627B9B8A1F}"/>
              </a:ext>
              <a:ext uri="{C183D7F6-B498-43B3-948B-1728B52AA6E4}">
                <adec:decorative xmlns:adec="http://schemas.microsoft.com/office/drawing/2017/decorative" val="1"/>
              </a:ext>
            </a:extLst>
          </p:cNvPr>
          <p:cNvSpPr>
            <a:spLocks noGrp="1"/>
          </p:cNvSpPr>
          <p:nvPr>
            <p:ph type="pic" sz="quarter" idx="13" hasCustomPrompt="1"/>
          </p:nvPr>
        </p:nvSpPr>
        <p:spPr>
          <a:xfrm>
            <a:off x="304800" y="304800"/>
            <a:ext cx="8549340" cy="6253162"/>
          </a:xfrm>
          <a:prstGeom prst="rect">
            <a:avLst/>
          </a:prstGeom>
          <a:pattFill prst="pct5">
            <a:fgClr>
              <a:schemeClr val="tx1"/>
            </a:fgClr>
            <a:bgClr>
              <a:schemeClr val="bg1"/>
            </a:bgClr>
          </a:pattFill>
        </p:spPr>
        <p:txBody>
          <a:bodyPr anchor="ct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rgbClr val="54565C"/>
                </a:solidFill>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4565C"/>
                </a:solidFill>
                <a:effectLst/>
                <a:uLnTx/>
                <a:uFillTx/>
                <a:latin typeface="Gibson" panose="02000000000000000000" pitchFamily="2" charset="77"/>
                <a:ea typeface="+mn-ea"/>
                <a:cs typeface="+mn-cs"/>
              </a:rPr>
              <a:t>Click to insert image</a:t>
            </a:r>
          </a:p>
        </p:txBody>
      </p:sp>
      <p:pic>
        <p:nvPicPr>
          <p:cNvPr id="5" name="Logo" descr="CapTech">
            <a:extLst>
              <a:ext uri="{FF2B5EF4-FFF2-40B4-BE49-F238E27FC236}">
                <a16:creationId xmlns:a16="http://schemas.microsoft.com/office/drawing/2014/main" id="{F423BD2B-7279-9E08-27EA-09A928A6279E}"/>
              </a:ext>
            </a:extLst>
          </p:cNvPr>
          <p:cNvPicPr>
            <a:picLocks noChangeAspect="1"/>
          </p:cNvPicPr>
          <p:nvPr userDrawn="1"/>
        </p:nvPicPr>
        <p:blipFill>
          <a:blip r:embed="rId2"/>
          <a:srcRect/>
          <a:stretch/>
        </p:blipFill>
        <p:spPr>
          <a:xfrm>
            <a:off x="10762446" y="6340389"/>
            <a:ext cx="1131573" cy="274320"/>
          </a:xfrm>
          <a:prstGeom prst="rect">
            <a:avLst/>
          </a:prstGeom>
        </p:spPr>
      </p:pic>
      <p:sp>
        <p:nvSpPr>
          <p:cNvPr id="6" name="Title 4">
            <a:extLst>
              <a:ext uri="{FF2B5EF4-FFF2-40B4-BE49-F238E27FC236}">
                <a16:creationId xmlns:a16="http://schemas.microsoft.com/office/drawing/2014/main" id="{35031375-38D2-521A-634F-4E1D83B40CE9}"/>
              </a:ext>
            </a:extLst>
          </p:cNvPr>
          <p:cNvSpPr>
            <a:spLocks noGrp="1"/>
          </p:cNvSpPr>
          <p:nvPr>
            <p:ph type="title" hasCustomPrompt="1"/>
          </p:nvPr>
        </p:nvSpPr>
        <p:spPr>
          <a:xfrm>
            <a:off x="6095999" y="2562823"/>
            <a:ext cx="5486401" cy="2492990"/>
          </a:xfrm>
        </p:spPr>
        <p:txBody>
          <a:bodyPr anchor="t" anchorCtr="0">
            <a:noAutofit/>
          </a:bodyPr>
          <a:lstStyle>
            <a:lvl1pPr marL="0" marR="0" indent="0" algn="l" defTabSz="914377" rtl="0" eaLnBrk="1" fontAlgn="auto" latinLnBrk="0" hangingPunct="1">
              <a:lnSpc>
                <a:spcPct val="100000"/>
              </a:lnSpc>
              <a:spcBef>
                <a:spcPct val="0"/>
              </a:spcBef>
              <a:spcAft>
                <a:spcPts val="0"/>
              </a:spcAft>
              <a:buClrTx/>
              <a:buSzTx/>
              <a:buFontTx/>
              <a:buNone/>
              <a:tabLst/>
              <a:defRPr sz="4800" b="0" i="0" baseline="0">
                <a:solidFill>
                  <a:schemeClr val="bg1"/>
                </a:solidFill>
                <a:latin typeface="Gibson Book" pitchFamily="2" charset="77"/>
              </a:defRPr>
            </a:lvl1pPr>
          </a:lstStyle>
          <a:p>
            <a:r>
              <a:rPr lang="en-US"/>
              <a:t>Presentation Title Slide – Large Image 1</a:t>
            </a:r>
          </a:p>
        </p:txBody>
      </p:sp>
      <p:sp>
        <p:nvSpPr>
          <p:cNvPr id="7" name="Text Placeholder 15">
            <a:extLst>
              <a:ext uri="{FF2B5EF4-FFF2-40B4-BE49-F238E27FC236}">
                <a16:creationId xmlns:a16="http://schemas.microsoft.com/office/drawing/2014/main" id="{C1D4B0F5-780B-DFF3-8281-E9574BE4E8F2}"/>
              </a:ext>
            </a:extLst>
          </p:cNvPr>
          <p:cNvSpPr>
            <a:spLocks noGrp="1"/>
          </p:cNvSpPr>
          <p:nvPr>
            <p:ph type="body" sz="quarter" idx="19" hasCustomPrompt="1"/>
          </p:nvPr>
        </p:nvSpPr>
        <p:spPr>
          <a:xfrm>
            <a:off x="6095999" y="2136424"/>
            <a:ext cx="5486401" cy="281404"/>
          </a:xfrm>
        </p:spPr>
        <p:txBody>
          <a:bodyPr anchor="t" anchorCtr="0"/>
          <a:lstStyle>
            <a:lvl1pPr marL="0" indent="0" algn="l">
              <a:lnSpc>
                <a:spcPct val="100000"/>
              </a:lnSpc>
              <a:spcAft>
                <a:spcPts val="0"/>
              </a:spcAft>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DATE OR SUBHEADER</a:t>
            </a:r>
          </a:p>
        </p:txBody>
      </p:sp>
    </p:spTree>
    <p:extLst>
      <p:ext uri="{BB962C8B-B14F-4D97-AF65-F5344CB8AC3E}">
        <p14:creationId xmlns:p14="http://schemas.microsoft.com/office/powerpoint/2010/main" val="188744649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 Pull Quot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D8013-A0DA-840F-9E3F-0A436A656A25}"/>
              </a:ext>
              <a:ext uri="{C183D7F6-B498-43B3-948B-1728B52AA6E4}">
                <adec:decorative xmlns:adec="http://schemas.microsoft.com/office/drawing/2017/decorative" val="1"/>
              </a:ext>
            </a:extLst>
          </p:cNvPr>
          <p:cNvSpPr/>
          <p:nvPr userDrawn="1"/>
        </p:nvSpPr>
        <p:spPr>
          <a:xfrm>
            <a:off x="6096000" y="0"/>
            <a:ext cx="6096000" cy="6873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
            <a:extLst>
              <a:ext uri="{FF2B5EF4-FFF2-40B4-BE49-F238E27FC236}">
                <a16:creationId xmlns:a16="http://schemas.microsoft.com/office/drawing/2014/main" id="{09DFBC84-A291-A587-7341-05F6296E0167}"/>
              </a:ext>
              <a:ext uri="{C183D7F6-B498-43B3-948B-1728B52AA6E4}">
                <adec:decorative xmlns:adec="http://schemas.microsoft.com/office/drawing/2017/decorative" val="1"/>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16" name="Text Placeholder 33">
            <a:extLst>
              <a:ext uri="{FF2B5EF4-FFF2-40B4-BE49-F238E27FC236}">
                <a16:creationId xmlns:a16="http://schemas.microsoft.com/office/drawing/2014/main" id="{C1BB89A2-F1CC-B32F-6451-99F84578DF56}"/>
              </a:ext>
            </a:extLst>
          </p:cNvPr>
          <p:cNvSpPr>
            <a:spLocks noGrp="1"/>
          </p:cNvSpPr>
          <p:nvPr>
            <p:ph type="body" sz="quarter" idx="76" hasCustomPrompt="1"/>
          </p:nvPr>
        </p:nvSpPr>
        <p:spPr>
          <a:xfrm>
            <a:off x="6705939" y="2155627"/>
            <a:ext cx="4876123" cy="3971228"/>
          </a:xfrm>
        </p:spPr>
        <p:txBody>
          <a:bodyPr anchor="t"/>
          <a:lstStyle>
            <a:lvl1pPr marL="0" marR="0" indent="0" algn="ctr"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bg1"/>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marL="0" marR="0" lvl="0" indent="0" algn="ctr" defTabSz="914377" rtl="0" eaLnBrk="1" fontAlgn="auto" latinLnBrk="0" hangingPunct="1">
              <a:lnSpc>
                <a:spcPct val="100000"/>
              </a:lnSpc>
              <a:spcBef>
                <a:spcPct val="0"/>
              </a:spcBef>
              <a:spcAft>
                <a:spcPts val="800"/>
              </a:spcAft>
              <a:buClrTx/>
              <a:buSzTx/>
              <a:buFontTx/>
              <a:buNone/>
              <a:tabLst/>
              <a:defRPr/>
            </a:pPr>
            <a:r>
              <a:rPr lang="en-US"/>
              <a:t>Pull quote </a:t>
            </a:r>
            <a:r>
              <a:rPr lang="en-US" err="1"/>
              <a:t>urna</a:t>
            </a:r>
            <a:r>
              <a:rPr lang="en-US"/>
              <a:t> et pharetra pharetra </a:t>
            </a:r>
            <a:r>
              <a:rPr lang="en-US" err="1"/>
              <a:t>massa</a:t>
            </a:r>
            <a:r>
              <a:rPr lang="en-US"/>
              <a:t>. Lorem ipsum </a:t>
            </a:r>
            <a:r>
              <a:rPr lang="en-US" err="1"/>
              <a:t>nisl</a:t>
            </a:r>
            <a:r>
              <a:rPr lang="en-US"/>
              <a:t> </a:t>
            </a:r>
            <a:r>
              <a:rPr lang="en-US" err="1"/>
              <a:t>rhoncus</a:t>
            </a:r>
            <a:r>
              <a:rPr lang="en-US"/>
              <a:t> </a:t>
            </a:r>
            <a:r>
              <a:rPr lang="en-US" err="1"/>
              <a:t>mattis</a:t>
            </a:r>
            <a:r>
              <a:rPr lang="en-US"/>
              <a:t> </a:t>
            </a:r>
            <a:r>
              <a:rPr lang="en-US" err="1"/>
              <a:t>rhoncus</a:t>
            </a:r>
            <a:r>
              <a:rPr lang="en-US"/>
              <a:t> </a:t>
            </a:r>
            <a:r>
              <a:rPr lang="en-US" err="1"/>
              <a:t>urna</a:t>
            </a:r>
            <a:r>
              <a:rPr lang="en-US"/>
              <a:t> </a:t>
            </a:r>
            <a:r>
              <a:rPr lang="en-US" err="1"/>
              <a:t>neque</a:t>
            </a:r>
            <a:r>
              <a:rPr lang="en-US"/>
              <a:t>.</a:t>
            </a:r>
          </a:p>
        </p:txBody>
      </p:sp>
      <p:sp>
        <p:nvSpPr>
          <p:cNvPr id="9" name="Picture Placeholder 3">
            <a:extLst>
              <a:ext uri="{FF2B5EF4-FFF2-40B4-BE49-F238E27FC236}">
                <a16:creationId xmlns:a16="http://schemas.microsoft.com/office/drawing/2014/main" id="{355164F1-9D09-C5B6-EAC5-A06EB67CBCA7}"/>
              </a:ext>
              <a:ext uri="{C183D7F6-B498-43B3-948B-1728B52AA6E4}">
                <adec:decorative xmlns:adec="http://schemas.microsoft.com/office/drawing/2017/decorative" val="1"/>
              </a:ext>
            </a:extLst>
          </p:cNvPr>
          <p:cNvSpPr>
            <a:spLocks noGrp="1" noChangeAspect="1"/>
          </p:cNvSpPr>
          <p:nvPr>
            <p:ph type="pic" sz="quarter" idx="78" hasCustomPrompt="1"/>
          </p:nvPr>
        </p:nvSpPr>
        <p:spPr>
          <a:xfrm>
            <a:off x="8843123" y="1214693"/>
            <a:ext cx="601755" cy="601755"/>
          </a:xfrm>
          <a:prstGeom prst="rect">
            <a:avLst/>
          </a:prstGeom>
          <a:noFill/>
        </p:spPr>
        <p:txBody>
          <a:bodyPr wrap="square" anchor="ctr">
            <a:noAutofit/>
          </a:bodyPr>
          <a:lstStyle>
            <a:lvl1pPr marL="0" indent="0" algn="ctr">
              <a:lnSpc>
                <a:spcPct val="120000"/>
              </a:lnSpc>
              <a:buNone/>
              <a:defRPr sz="1000" b="1" i="0">
                <a:solidFill>
                  <a:schemeClr val="bg1"/>
                </a:solidFill>
                <a:latin typeface="Gibson SemiBold" panose="02000000000000000000" pitchFamily="2" charset="77"/>
              </a:defRPr>
            </a:lvl1pPr>
          </a:lstStyle>
          <a:p>
            <a:r>
              <a:rPr lang="en-US"/>
              <a:t>ICON HERE</a:t>
            </a:r>
          </a:p>
        </p:txBody>
      </p:sp>
      <p:sp>
        <p:nvSpPr>
          <p:cNvPr id="18" name="Text Placeholder 26">
            <a:extLst>
              <a:ext uri="{FF2B5EF4-FFF2-40B4-BE49-F238E27FC236}">
                <a16:creationId xmlns:a16="http://schemas.microsoft.com/office/drawing/2014/main" id="{168E4ED4-C0B8-53AC-E9FF-A093DAFCF663}"/>
              </a:ext>
            </a:extLst>
          </p:cNvPr>
          <p:cNvSpPr>
            <a:spLocks noGrp="1"/>
          </p:cNvSpPr>
          <p:nvPr>
            <p:ph type="body" sz="quarter" idx="79" hasCustomPrompt="1"/>
          </p:nvPr>
        </p:nvSpPr>
        <p:spPr>
          <a:xfrm>
            <a:off x="609600" y="2155627"/>
            <a:ext cx="4890501" cy="3854219"/>
          </a:xfrm>
        </p:spPr>
        <p:txBody>
          <a:bodyPr anchor="t" anchorCtr="0"/>
          <a:lstStyle>
            <a:lvl1pPr marL="0" indent="0" algn="l">
              <a:lnSpc>
                <a:spcPct val="120000"/>
              </a:lnSpc>
              <a:spcAft>
                <a:spcPts val="0"/>
              </a:spcAft>
              <a:buNone/>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11" name="Title 7">
            <a:extLst>
              <a:ext uri="{FF2B5EF4-FFF2-40B4-BE49-F238E27FC236}">
                <a16:creationId xmlns:a16="http://schemas.microsoft.com/office/drawing/2014/main" id="{3D12E0DD-B826-9563-0FAE-B55656F9E194}"/>
              </a:ext>
            </a:extLst>
          </p:cNvPr>
          <p:cNvSpPr>
            <a:spLocks noGrp="1"/>
          </p:cNvSpPr>
          <p:nvPr>
            <p:ph type="title" hasCustomPrompt="1"/>
          </p:nvPr>
        </p:nvSpPr>
        <p:spPr>
          <a:xfrm>
            <a:off x="609598" y="1463040"/>
            <a:ext cx="4890503" cy="482599"/>
          </a:xfrm>
        </p:spPr>
        <p:txBody>
          <a:bodyPr/>
          <a:lstStyle>
            <a:lvl1pPr>
              <a:spcAft>
                <a:spcPts val="0"/>
              </a:spcAft>
              <a:defRPr/>
            </a:lvl1pPr>
          </a:lstStyle>
          <a:p>
            <a:pPr marL="0" marR="0" lvl="0" indent="0" algn="l" defTabSz="914377" rtl="0" eaLnBrk="1" fontAlgn="auto" latinLnBrk="0" hangingPunct="1">
              <a:lnSpc>
                <a:spcPct val="100000"/>
              </a:lnSpc>
              <a:spcBef>
                <a:spcPct val="0"/>
              </a:spcBef>
              <a:spcAft>
                <a:spcPts val="800"/>
              </a:spcAft>
              <a:buClrTx/>
              <a:buSzTx/>
              <a:buFontTx/>
              <a:buNone/>
              <a:tabLst/>
              <a:defRPr/>
            </a:pPr>
            <a:r>
              <a:rPr lang="en-US"/>
              <a:t>Quote Slide Title – Pull Quote</a:t>
            </a:r>
          </a:p>
        </p:txBody>
      </p:sp>
      <p:sp>
        <p:nvSpPr>
          <p:cNvPr id="3" name="Text Placeholder 15">
            <a:extLst>
              <a:ext uri="{FF2B5EF4-FFF2-40B4-BE49-F238E27FC236}">
                <a16:creationId xmlns:a16="http://schemas.microsoft.com/office/drawing/2014/main" id="{29173304-5A9D-A098-3085-EDDD9B9C23B7}"/>
              </a:ext>
            </a:extLst>
          </p:cNvPr>
          <p:cNvSpPr>
            <a:spLocks noGrp="1"/>
          </p:cNvSpPr>
          <p:nvPr>
            <p:ph type="body" sz="quarter" idx="72" hasCustomPrompt="1"/>
          </p:nvPr>
        </p:nvSpPr>
        <p:spPr>
          <a:xfrm>
            <a:off x="609598" y="1093891"/>
            <a:ext cx="4890503" cy="241605"/>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Optional SUBHEADER</a:t>
            </a:r>
          </a:p>
        </p:txBody>
      </p:sp>
      <p:sp>
        <p:nvSpPr>
          <p:cNvPr id="14" name="Rectangle 13">
            <a:extLst>
              <a:ext uri="{FF2B5EF4-FFF2-40B4-BE49-F238E27FC236}">
                <a16:creationId xmlns:a16="http://schemas.microsoft.com/office/drawing/2014/main" id="{BC8E208A-CCEC-FC59-5D18-AE37BE444727}"/>
              </a:ext>
              <a:ext uri="{C183D7F6-B498-43B3-948B-1728B52AA6E4}">
                <adec:decorative xmlns:adec="http://schemas.microsoft.com/office/drawing/2017/decorative" val="1"/>
              </a:ext>
            </a:extLst>
          </p:cNvPr>
          <p:cNvSpPr/>
          <p:nvPr userDrawn="1"/>
        </p:nvSpPr>
        <p:spPr>
          <a:xfrm>
            <a:off x="609600"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69442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 Left Quote (Gray)">
    <p:bg>
      <p:bgRef idx="1001">
        <a:schemeClr val="bg1"/>
      </p:bgRef>
    </p:bg>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0124CE45-0CEC-033D-D8BE-304A874E8F14}"/>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5" name="Title 4">
            <a:extLst>
              <a:ext uri="{FF2B5EF4-FFF2-40B4-BE49-F238E27FC236}">
                <a16:creationId xmlns:a16="http://schemas.microsoft.com/office/drawing/2014/main" id="{99438057-ECDE-7C58-7C21-07D32A133A17}"/>
              </a:ext>
            </a:extLst>
          </p:cNvPr>
          <p:cNvSpPr>
            <a:spLocks noGrp="1"/>
          </p:cNvSpPr>
          <p:nvPr>
            <p:ph type="title" hasCustomPrompt="1"/>
          </p:nvPr>
        </p:nvSpPr>
        <p:spPr>
          <a:xfrm>
            <a:off x="609599" y="5008581"/>
            <a:ext cx="10972800" cy="768096"/>
          </a:xfrm>
        </p:spPr>
        <p:txBody>
          <a:bodyPr/>
          <a:lstStyle>
            <a:lvl1pPr>
              <a:lnSpc>
                <a:spcPct val="120000"/>
              </a:lnSpc>
              <a:spcAft>
                <a:spcPts val="600"/>
              </a:spcAft>
              <a:defRPr sz="1800" b="0" i="0" kern="900" spc="0" baseline="0">
                <a:solidFill>
                  <a:schemeClr val="tx1">
                    <a:alpha val="75000"/>
                  </a:schemeClr>
                </a:solidFill>
                <a:latin typeface="Gibson" panose="02000000000000000000" pitchFamily="2" charset="77"/>
              </a:defRPr>
            </a:lvl1pPr>
          </a:lstStyle>
          <a:p>
            <a:pPr lvl="0"/>
            <a:r>
              <a:rPr lang="en-US"/>
              <a:t>Optional Description Here</a:t>
            </a:r>
          </a:p>
        </p:txBody>
      </p:sp>
      <p:sp>
        <p:nvSpPr>
          <p:cNvPr id="8" name="Text Placeholder 33">
            <a:extLst>
              <a:ext uri="{FF2B5EF4-FFF2-40B4-BE49-F238E27FC236}">
                <a16:creationId xmlns:a16="http://schemas.microsoft.com/office/drawing/2014/main" id="{045A2DD7-9D49-11E9-E652-047B4750634D}"/>
              </a:ext>
            </a:extLst>
          </p:cNvPr>
          <p:cNvSpPr>
            <a:spLocks noGrp="1"/>
          </p:cNvSpPr>
          <p:nvPr>
            <p:ph type="body" sz="quarter" idx="71" hasCustomPrompt="1"/>
          </p:nvPr>
        </p:nvSpPr>
        <p:spPr>
          <a:xfrm>
            <a:off x="609600" y="1674609"/>
            <a:ext cx="10972800" cy="3054096"/>
          </a:xfrm>
        </p:spPr>
        <p:txBody>
          <a:bodyPr/>
          <a:lstStyle>
            <a:lvl1pPr marL="0" marR="0" indent="0" algn="l"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a:t>
            </a:r>
          </a:p>
        </p:txBody>
      </p:sp>
      <p:sp>
        <p:nvSpPr>
          <p:cNvPr id="4" name="Picture Placeholder 1">
            <a:extLst>
              <a:ext uri="{FF2B5EF4-FFF2-40B4-BE49-F238E27FC236}">
                <a16:creationId xmlns:a16="http://schemas.microsoft.com/office/drawing/2014/main" id="{135F1D9C-E1D1-3735-FB41-146C1036D947}"/>
              </a:ext>
              <a:ext uri="{C183D7F6-B498-43B3-948B-1728B52AA6E4}">
                <adec:decorative xmlns:adec="http://schemas.microsoft.com/office/drawing/2017/decorative" val="1"/>
              </a:ext>
            </a:extLst>
          </p:cNvPr>
          <p:cNvSpPr>
            <a:spLocks noGrp="1"/>
          </p:cNvSpPr>
          <p:nvPr>
            <p:ph type="pic" sz="quarter" idx="53" hasCustomPrompt="1"/>
          </p:nvPr>
        </p:nvSpPr>
        <p:spPr>
          <a:xfrm>
            <a:off x="610732" y="701298"/>
            <a:ext cx="599091" cy="599091"/>
          </a:xfrm>
          <a:noFill/>
        </p:spPr>
        <p:txBody>
          <a:bodyPr anchor="ctr">
            <a:normAutofit/>
          </a:bodyPr>
          <a:lstStyle>
            <a:lvl1pPr marL="0" indent="0" algn="ctr">
              <a:lnSpc>
                <a:spcPct val="120000"/>
              </a:lnSpc>
              <a:buNone/>
              <a:defRPr sz="1000" b="1" i="0">
                <a:solidFill>
                  <a:schemeClr val="tx1"/>
                </a:solidFill>
                <a:latin typeface="Gibson SemiBold" panose="02000000000000000000" pitchFamily="2" charset="77"/>
              </a:defRPr>
            </a:lvl1pPr>
          </a:lstStyle>
          <a:p>
            <a:r>
              <a:rPr lang="en-US"/>
              <a:t>ICON HERE</a:t>
            </a:r>
          </a:p>
        </p:txBody>
      </p:sp>
    </p:spTree>
    <p:extLst>
      <p:ext uri="{BB962C8B-B14F-4D97-AF65-F5344CB8AC3E}">
        <p14:creationId xmlns:p14="http://schemas.microsoft.com/office/powerpoint/2010/main" val="40480115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 Left Quote (CapTech Blue)">
    <p:bg>
      <p:bgPr>
        <a:solidFill>
          <a:schemeClr val="bg2"/>
        </a:solidFill>
        <a:effectLst/>
      </p:bgPr>
    </p:bg>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0124CE45-0CEC-033D-D8BE-304A874E8F14}"/>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4" name="Title 3">
            <a:extLst>
              <a:ext uri="{FF2B5EF4-FFF2-40B4-BE49-F238E27FC236}">
                <a16:creationId xmlns:a16="http://schemas.microsoft.com/office/drawing/2014/main" id="{FEEF94C3-46CD-7CE3-DC4B-5E2FEA3B7AD8}"/>
              </a:ext>
            </a:extLst>
          </p:cNvPr>
          <p:cNvSpPr>
            <a:spLocks noGrp="1"/>
          </p:cNvSpPr>
          <p:nvPr>
            <p:ph type="title" hasCustomPrompt="1"/>
          </p:nvPr>
        </p:nvSpPr>
        <p:spPr>
          <a:xfrm>
            <a:off x="609600" y="5006745"/>
            <a:ext cx="10972800" cy="768096"/>
          </a:xfrm>
        </p:spPr>
        <p:txBody>
          <a:bodyPr/>
          <a:lstStyle>
            <a:lvl1pPr>
              <a:lnSpc>
                <a:spcPct val="120000"/>
              </a:lnSpc>
              <a:defRPr sz="1800" b="0" i="0" kern="900" spc="0" baseline="0">
                <a:solidFill>
                  <a:schemeClr val="tx2">
                    <a:alpha val="75109"/>
                  </a:schemeClr>
                </a:solidFill>
                <a:latin typeface="Gibson" panose="02000000000000000000" pitchFamily="2" charset="77"/>
              </a:defRPr>
            </a:lvl1pPr>
          </a:lstStyle>
          <a:p>
            <a:r>
              <a:rPr lang="en-US"/>
              <a:t>Optional Description Here</a:t>
            </a:r>
          </a:p>
        </p:txBody>
      </p:sp>
      <p:sp>
        <p:nvSpPr>
          <p:cNvPr id="8" name="Text Placeholder 33">
            <a:extLst>
              <a:ext uri="{FF2B5EF4-FFF2-40B4-BE49-F238E27FC236}">
                <a16:creationId xmlns:a16="http://schemas.microsoft.com/office/drawing/2014/main" id="{045A2DD7-9D49-11E9-E652-047B4750634D}"/>
              </a:ext>
            </a:extLst>
          </p:cNvPr>
          <p:cNvSpPr>
            <a:spLocks noGrp="1"/>
          </p:cNvSpPr>
          <p:nvPr>
            <p:ph type="body" sz="quarter" idx="71" hasCustomPrompt="1"/>
          </p:nvPr>
        </p:nvSpPr>
        <p:spPr>
          <a:xfrm>
            <a:off x="609600" y="1674610"/>
            <a:ext cx="10972800" cy="3054096"/>
          </a:xfrm>
        </p:spPr>
        <p:txBody>
          <a:bodyPr/>
          <a:lstStyle>
            <a:lvl1pPr marL="0" marR="0" indent="0" algn="l"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a:t>
            </a:r>
          </a:p>
        </p:txBody>
      </p:sp>
      <p:sp>
        <p:nvSpPr>
          <p:cNvPr id="2" name="Picture Placeholder 1">
            <a:extLst>
              <a:ext uri="{FF2B5EF4-FFF2-40B4-BE49-F238E27FC236}">
                <a16:creationId xmlns:a16="http://schemas.microsoft.com/office/drawing/2014/main" id="{660CC789-7C15-D593-A66C-74D6DA3BD0C6}"/>
              </a:ext>
              <a:ext uri="{C183D7F6-B498-43B3-948B-1728B52AA6E4}">
                <adec:decorative xmlns:adec="http://schemas.microsoft.com/office/drawing/2017/decorative" val="1"/>
              </a:ext>
            </a:extLst>
          </p:cNvPr>
          <p:cNvSpPr>
            <a:spLocks noGrp="1"/>
          </p:cNvSpPr>
          <p:nvPr>
            <p:ph type="pic" sz="quarter" idx="53" hasCustomPrompt="1"/>
          </p:nvPr>
        </p:nvSpPr>
        <p:spPr>
          <a:xfrm>
            <a:off x="610732" y="701298"/>
            <a:ext cx="599091" cy="599091"/>
          </a:xfrm>
          <a:noFill/>
        </p:spPr>
        <p:txBody>
          <a:bodyPr anchor="ctr">
            <a:normAutofit/>
          </a:bodyPr>
          <a:lstStyle>
            <a:lvl1pPr marL="0" indent="0" algn="ctr">
              <a:lnSpc>
                <a:spcPct val="120000"/>
              </a:lnSpc>
              <a:buNone/>
              <a:defRPr sz="1000" b="1" i="0">
                <a:solidFill>
                  <a:schemeClr val="tx1"/>
                </a:solidFill>
                <a:latin typeface="Gibson SemiBold" panose="02000000000000000000" pitchFamily="2" charset="77"/>
              </a:defRPr>
            </a:lvl1pPr>
          </a:lstStyle>
          <a:p>
            <a:r>
              <a:rPr lang="en-US"/>
              <a:t>ICON HERE</a:t>
            </a:r>
          </a:p>
        </p:txBody>
      </p:sp>
    </p:spTree>
    <p:extLst>
      <p:ext uri="{BB962C8B-B14F-4D97-AF65-F5344CB8AC3E}">
        <p14:creationId xmlns:p14="http://schemas.microsoft.com/office/powerpoint/2010/main" val="27205248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 Centered (Gray)">
    <p:bg>
      <p:bgRef idx="1001">
        <a:schemeClr val="bg1"/>
      </p:bgRef>
    </p:bg>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0124CE45-0CEC-033D-D8BE-304A874E8F14}"/>
              </a:ext>
            </a:extLst>
          </p:cNvPr>
          <p:cNvSpPr txBox="1"/>
          <p:nvPr userDrawn="1"/>
        </p:nvSpPr>
        <p:spPr>
          <a:xfrm>
            <a:off x="609600" y="6341483"/>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6" name="Text Placeholder 26">
            <a:extLst>
              <a:ext uri="{FF2B5EF4-FFF2-40B4-BE49-F238E27FC236}">
                <a16:creationId xmlns:a16="http://schemas.microsoft.com/office/drawing/2014/main" id="{00366B8A-A069-F747-5401-3ADCC96A598D}"/>
              </a:ext>
            </a:extLst>
          </p:cNvPr>
          <p:cNvSpPr>
            <a:spLocks noGrp="1"/>
          </p:cNvSpPr>
          <p:nvPr>
            <p:ph type="body" sz="quarter" idx="70" hasCustomPrompt="1"/>
          </p:nvPr>
        </p:nvSpPr>
        <p:spPr>
          <a:xfrm>
            <a:off x="609601" y="5382811"/>
            <a:ext cx="10972800" cy="768096"/>
          </a:xfrm>
        </p:spPr>
        <p:txBody>
          <a:bodyPr/>
          <a:lstStyle>
            <a:lvl1pPr marL="0" indent="0" algn="ctr">
              <a:lnSpc>
                <a:spcPct val="120000"/>
              </a:lnSpc>
              <a:buNone/>
              <a:defRPr sz="1800" b="0" i="0">
                <a:solidFill>
                  <a:schemeClr val="tx1">
                    <a:alpha val="74763"/>
                  </a:schemeClr>
                </a:solidFill>
                <a:latin typeface="Gibson" panose="02000000000000000000" pitchFamily="2" charset="77"/>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Description Here</a:t>
            </a:r>
          </a:p>
        </p:txBody>
      </p:sp>
      <p:sp>
        <p:nvSpPr>
          <p:cNvPr id="8" name="Text Placeholder 33">
            <a:extLst>
              <a:ext uri="{FF2B5EF4-FFF2-40B4-BE49-F238E27FC236}">
                <a16:creationId xmlns:a16="http://schemas.microsoft.com/office/drawing/2014/main" id="{045A2DD7-9D49-11E9-E652-047B4750634D}"/>
              </a:ext>
            </a:extLst>
          </p:cNvPr>
          <p:cNvSpPr>
            <a:spLocks noGrp="1"/>
          </p:cNvSpPr>
          <p:nvPr>
            <p:ph type="body" sz="quarter" idx="71" hasCustomPrompt="1"/>
          </p:nvPr>
        </p:nvSpPr>
        <p:spPr>
          <a:xfrm>
            <a:off x="606702" y="2043675"/>
            <a:ext cx="10978598" cy="2953328"/>
          </a:xfrm>
        </p:spPr>
        <p:txBody>
          <a:bodyPr/>
          <a:lstStyle>
            <a:lvl1pPr marL="0" marR="0" indent="0" algn="ctr"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 </a:t>
            </a:r>
            <a:r>
              <a:rPr lang="en-US" err="1"/>
              <a:t>congue</a:t>
            </a:r>
            <a:r>
              <a:rPr lang="en-US"/>
              <a:t> lacinia.”</a:t>
            </a:r>
          </a:p>
        </p:txBody>
      </p:sp>
      <p:cxnSp>
        <p:nvCxnSpPr>
          <p:cNvPr id="18" name="Straight Arrow Connector 17">
            <a:extLst>
              <a:ext uri="{FF2B5EF4-FFF2-40B4-BE49-F238E27FC236}">
                <a16:creationId xmlns:a16="http://schemas.microsoft.com/office/drawing/2014/main" id="{63A3BEDD-B93B-10FB-D4BE-3693722431FF}"/>
              </a:ext>
              <a:ext uri="{C183D7F6-B498-43B3-948B-1728B52AA6E4}">
                <adec:decorative xmlns:adec="http://schemas.microsoft.com/office/drawing/2017/decorative" val="1"/>
              </a:ext>
            </a:extLst>
          </p:cNvPr>
          <p:cNvCxnSpPr>
            <a:cxnSpLocks/>
          </p:cNvCxnSpPr>
          <p:nvPr userDrawn="1"/>
        </p:nvCxnSpPr>
        <p:spPr>
          <a:xfrm>
            <a:off x="6096000" y="1131376"/>
            <a:ext cx="0" cy="729622"/>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CE231B-D7B2-F0B6-9C34-797596E08431}"/>
              </a:ext>
            </a:extLst>
          </p:cNvPr>
          <p:cNvSpPr>
            <a:spLocks noGrp="1"/>
          </p:cNvSpPr>
          <p:nvPr>
            <p:ph type="title" hasCustomPrompt="1"/>
          </p:nvPr>
        </p:nvSpPr>
        <p:spPr>
          <a:xfrm>
            <a:off x="606702" y="707093"/>
            <a:ext cx="10972800" cy="241606"/>
          </a:xfrm>
        </p:spPr>
        <p:txBody>
          <a:bodyPr/>
          <a:lstStyle>
            <a:lvl1pPr algn="ctr">
              <a:lnSpc>
                <a:spcPts val="2000"/>
              </a:lnSpc>
              <a:spcAft>
                <a:spcPts val="600"/>
              </a:spcAft>
              <a:defRPr sz="1000" b="1" i="0" cap="all" spc="150" baseline="0">
                <a:latin typeface="Gibson SemiBold" pitchFamily="2" charset="77"/>
              </a:defRPr>
            </a:lvl1pPr>
          </a:lstStyle>
          <a:p>
            <a:r>
              <a:rPr lang="en-US"/>
              <a:t>SUBHEADER</a:t>
            </a:r>
          </a:p>
        </p:txBody>
      </p:sp>
    </p:spTree>
    <p:extLst>
      <p:ext uri="{BB962C8B-B14F-4D97-AF65-F5344CB8AC3E}">
        <p14:creationId xmlns:p14="http://schemas.microsoft.com/office/powerpoint/2010/main" val="26163183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 Centered (CapTech Blue)">
    <p:bg>
      <p:bgPr>
        <a:solidFill>
          <a:schemeClr val="bg2"/>
        </a:solidFill>
        <a:effectLst/>
      </p:bgPr>
    </p:bg>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0124CE45-0CEC-033D-D8BE-304A874E8F14}"/>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4" name="Text Placeholder 26">
            <a:extLst>
              <a:ext uri="{FF2B5EF4-FFF2-40B4-BE49-F238E27FC236}">
                <a16:creationId xmlns:a16="http://schemas.microsoft.com/office/drawing/2014/main" id="{1EE06416-3FB3-9581-66DD-E9EEED69E81E}"/>
              </a:ext>
            </a:extLst>
          </p:cNvPr>
          <p:cNvSpPr>
            <a:spLocks noGrp="1"/>
          </p:cNvSpPr>
          <p:nvPr>
            <p:ph type="body" sz="quarter" idx="72" hasCustomPrompt="1"/>
          </p:nvPr>
        </p:nvSpPr>
        <p:spPr>
          <a:xfrm>
            <a:off x="609600" y="5384184"/>
            <a:ext cx="10972800" cy="768096"/>
          </a:xfrm>
        </p:spPr>
        <p:txBody>
          <a:bodyPr/>
          <a:lstStyle>
            <a:lvl1pPr marL="0" indent="0" algn="ctr">
              <a:lnSpc>
                <a:spcPct val="120000"/>
              </a:lnSpc>
              <a:buNone/>
              <a:defRPr sz="1800" b="0" i="0">
                <a:solidFill>
                  <a:schemeClr val="tx1">
                    <a:alpha val="74763"/>
                  </a:schemeClr>
                </a:solidFill>
                <a:latin typeface="Gibson" panose="02000000000000000000" pitchFamily="2" charset="77"/>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Description Here</a:t>
            </a:r>
          </a:p>
        </p:txBody>
      </p:sp>
      <p:sp>
        <p:nvSpPr>
          <p:cNvPr id="5" name="Text Placeholder 33">
            <a:extLst>
              <a:ext uri="{FF2B5EF4-FFF2-40B4-BE49-F238E27FC236}">
                <a16:creationId xmlns:a16="http://schemas.microsoft.com/office/drawing/2014/main" id="{E3E6DE7A-DFCE-22AE-303A-5F88A19D5C84}"/>
              </a:ext>
            </a:extLst>
          </p:cNvPr>
          <p:cNvSpPr>
            <a:spLocks noGrp="1"/>
          </p:cNvSpPr>
          <p:nvPr>
            <p:ph type="body" sz="quarter" idx="73" hasCustomPrompt="1"/>
          </p:nvPr>
        </p:nvSpPr>
        <p:spPr>
          <a:xfrm>
            <a:off x="606701" y="2043264"/>
            <a:ext cx="10978598" cy="2953739"/>
          </a:xfrm>
        </p:spPr>
        <p:txBody>
          <a:bodyPr/>
          <a:lstStyle>
            <a:lvl1pPr marL="0" marR="0" indent="0" algn="ctr"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 </a:t>
            </a:r>
            <a:r>
              <a:rPr lang="en-US" err="1"/>
              <a:t>congue</a:t>
            </a:r>
            <a:r>
              <a:rPr lang="en-US"/>
              <a:t> lacinia.”</a:t>
            </a:r>
          </a:p>
        </p:txBody>
      </p:sp>
      <p:cxnSp>
        <p:nvCxnSpPr>
          <p:cNvPr id="18" name="Straight Arrow Connector 17">
            <a:extLst>
              <a:ext uri="{FF2B5EF4-FFF2-40B4-BE49-F238E27FC236}">
                <a16:creationId xmlns:a16="http://schemas.microsoft.com/office/drawing/2014/main" id="{63A3BEDD-B93B-10FB-D4BE-3693722431FF}"/>
              </a:ext>
              <a:ext uri="{C183D7F6-B498-43B3-948B-1728B52AA6E4}">
                <adec:decorative xmlns:adec="http://schemas.microsoft.com/office/drawing/2017/decorative" val="1"/>
              </a:ext>
            </a:extLst>
          </p:cNvPr>
          <p:cNvCxnSpPr>
            <a:cxnSpLocks/>
          </p:cNvCxnSpPr>
          <p:nvPr userDrawn="1"/>
        </p:nvCxnSpPr>
        <p:spPr>
          <a:xfrm>
            <a:off x="6096000" y="1131376"/>
            <a:ext cx="0" cy="729622"/>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AC5F81-0B58-C763-46B8-EDE69C3B156F}"/>
              </a:ext>
            </a:extLst>
          </p:cNvPr>
          <p:cNvSpPr>
            <a:spLocks noGrp="1"/>
          </p:cNvSpPr>
          <p:nvPr>
            <p:ph type="title" hasCustomPrompt="1"/>
          </p:nvPr>
        </p:nvSpPr>
        <p:spPr>
          <a:xfrm>
            <a:off x="609600" y="707504"/>
            <a:ext cx="10972800" cy="241606"/>
          </a:xfrm>
        </p:spPr>
        <p:txBody>
          <a:bodyPr/>
          <a:lstStyle>
            <a:lvl1pPr algn="ctr">
              <a:lnSpc>
                <a:spcPts val="2000"/>
              </a:lnSpc>
              <a:spcAft>
                <a:spcPts val="600"/>
              </a:spcAft>
              <a:defRPr sz="1000" b="1" i="0" cap="all" spc="150" baseline="0">
                <a:latin typeface="Gibson SemiBold" pitchFamily="2" charset="77"/>
              </a:defRPr>
            </a:lvl1pPr>
          </a:lstStyle>
          <a:p>
            <a:r>
              <a:rPr lang="en-US"/>
              <a:t>SUBHEADER</a:t>
            </a:r>
          </a:p>
        </p:txBody>
      </p:sp>
    </p:spTree>
    <p:extLst>
      <p:ext uri="{BB962C8B-B14F-4D97-AF65-F5344CB8AC3E}">
        <p14:creationId xmlns:p14="http://schemas.microsoft.com/office/powerpoint/2010/main" val="40451997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8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 Centered with Chevron (Gray)">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8D1306-D4FD-CF77-87FB-8A1896E7792A}"/>
              </a:ext>
              <a:ext uri="{C183D7F6-B498-43B3-948B-1728B52AA6E4}">
                <adec:decorative xmlns:adec="http://schemas.microsoft.com/office/drawing/2017/decorative" val="1"/>
              </a:ext>
            </a:extLst>
          </p:cNvPr>
          <p:cNvPicPr>
            <a:picLocks noChangeAspect="1"/>
          </p:cNvPicPr>
          <p:nvPr userDrawn="1"/>
        </p:nvPicPr>
        <p:blipFill rotWithShape="1">
          <a:blip r:embed="rId2">
            <a:alphaModFix amt="14000"/>
          </a:blip>
          <a:srcRect l="12451" t="48856" r="14028" b="-13027"/>
          <a:stretch/>
        </p:blipFill>
        <p:spPr>
          <a:xfrm>
            <a:off x="0" y="0"/>
            <a:ext cx="12192001" cy="6413468"/>
          </a:xfrm>
          <a:prstGeom prst="rect">
            <a:avLst/>
          </a:prstGeom>
        </p:spPr>
      </p:pic>
      <p:sp>
        <p:nvSpPr>
          <p:cNvPr id="3" name="Copyright">
            <a:extLst>
              <a:ext uri="{FF2B5EF4-FFF2-40B4-BE49-F238E27FC236}">
                <a16:creationId xmlns:a16="http://schemas.microsoft.com/office/drawing/2014/main" id="{0124CE45-0CEC-033D-D8BE-304A874E8F14}"/>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88A51D38-38FE-A747-91F5-CB6F3277E2BF}" type="slidenum">
              <a:rPr lang="en-US" sz="800" b="0" i="0" smtClean="0">
                <a:solidFill>
                  <a:schemeClr val="tx1"/>
                </a:solidFill>
                <a:latin typeface="Gibson Book" pitchFamily="2" charset="77"/>
              </a:rPr>
              <a:pPr defTabSz="1219170">
                <a:defRPr/>
              </a:pPr>
              <a:t>‹#›</a:t>
            </a:fld>
            <a:r>
              <a:rPr lang="en-US" sz="800" b="0" i="0">
                <a:solidFill>
                  <a:schemeClr val="tx1"/>
                </a:solidFill>
                <a:latin typeface="Gibson Book" pitchFamily="2" charset="77"/>
              </a:rPr>
              <a:t>  |  Copyright © 2025 CapTech Ventures, Inc. All Rights Reserved.</a:t>
            </a:r>
          </a:p>
        </p:txBody>
      </p:sp>
      <p:sp>
        <p:nvSpPr>
          <p:cNvPr id="5" name="Text Placeholder 26">
            <a:extLst>
              <a:ext uri="{FF2B5EF4-FFF2-40B4-BE49-F238E27FC236}">
                <a16:creationId xmlns:a16="http://schemas.microsoft.com/office/drawing/2014/main" id="{68036931-F26E-B60C-E165-7C5B63A9008C}"/>
              </a:ext>
            </a:extLst>
          </p:cNvPr>
          <p:cNvSpPr>
            <a:spLocks noGrp="1"/>
          </p:cNvSpPr>
          <p:nvPr>
            <p:ph type="body" sz="quarter" idx="72" hasCustomPrompt="1"/>
          </p:nvPr>
        </p:nvSpPr>
        <p:spPr>
          <a:xfrm>
            <a:off x="606706" y="5384184"/>
            <a:ext cx="10972800" cy="768096"/>
          </a:xfrm>
        </p:spPr>
        <p:txBody>
          <a:bodyPr/>
          <a:lstStyle>
            <a:lvl1pPr marL="0" indent="0" algn="ctr">
              <a:lnSpc>
                <a:spcPct val="120000"/>
              </a:lnSpc>
              <a:buNone/>
              <a:defRPr sz="1800" b="0" i="0">
                <a:solidFill>
                  <a:schemeClr val="tx1">
                    <a:alpha val="74763"/>
                  </a:schemeClr>
                </a:solidFill>
                <a:latin typeface="Gibson" panose="02000000000000000000" pitchFamily="2" charset="77"/>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Description Here</a:t>
            </a:r>
          </a:p>
        </p:txBody>
      </p:sp>
      <p:sp>
        <p:nvSpPr>
          <p:cNvPr id="8" name="Text Placeholder 33">
            <a:extLst>
              <a:ext uri="{FF2B5EF4-FFF2-40B4-BE49-F238E27FC236}">
                <a16:creationId xmlns:a16="http://schemas.microsoft.com/office/drawing/2014/main" id="{045A2DD7-9D49-11E9-E652-047B4750634D}"/>
              </a:ext>
            </a:extLst>
          </p:cNvPr>
          <p:cNvSpPr>
            <a:spLocks noGrp="1"/>
          </p:cNvSpPr>
          <p:nvPr>
            <p:ph type="body" sz="quarter" idx="71" hasCustomPrompt="1"/>
          </p:nvPr>
        </p:nvSpPr>
        <p:spPr>
          <a:xfrm>
            <a:off x="606706" y="2043676"/>
            <a:ext cx="10978590" cy="2953328"/>
          </a:xfrm>
        </p:spPr>
        <p:txBody>
          <a:bodyPr/>
          <a:lstStyle>
            <a:lvl1pPr marL="0" marR="0" indent="0" algn="ctr"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tx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 </a:t>
            </a:r>
            <a:r>
              <a:rPr lang="en-US" err="1"/>
              <a:t>congue</a:t>
            </a:r>
            <a:r>
              <a:rPr lang="en-US"/>
              <a:t> lacinia.”</a:t>
            </a:r>
          </a:p>
        </p:txBody>
      </p:sp>
      <p:cxnSp>
        <p:nvCxnSpPr>
          <p:cNvPr id="18" name="Straight Arrow Connector 17">
            <a:extLst>
              <a:ext uri="{FF2B5EF4-FFF2-40B4-BE49-F238E27FC236}">
                <a16:creationId xmlns:a16="http://schemas.microsoft.com/office/drawing/2014/main" id="{63A3BEDD-B93B-10FB-D4BE-3693722431FF}"/>
              </a:ext>
              <a:ext uri="{C183D7F6-B498-43B3-948B-1728B52AA6E4}">
                <adec:decorative xmlns:adec="http://schemas.microsoft.com/office/drawing/2017/decorative" val="1"/>
              </a:ext>
            </a:extLst>
          </p:cNvPr>
          <p:cNvCxnSpPr>
            <a:cxnSpLocks/>
          </p:cNvCxnSpPr>
          <p:nvPr userDrawn="1"/>
        </p:nvCxnSpPr>
        <p:spPr>
          <a:xfrm>
            <a:off x="6096000" y="1131376"/>
            <a:ext cx="0" cy="729622"/>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093186-4EBE-8A0E-8D78-E8A0D8F6C6F2}"/>
              </a:ext>
            </a:extLst>
          </p:cNvPr>
          <p:cNvSpPr>
            <a:spLocks noGrp="1"/>
          </p:cNvSpPr>
          <p:nvPr>
            <p:ph type="title" hasCustomPrompt="1"/>
          </p:nvPr>
        </p:nvSpPr>
        <p:spPr>
          <a:xfrm>
            <a:off x="609600" y="704835"/>
            <a:ext cx="10972800" cy="241606"/>
          </a:xfrm>
        </p:spPr>
        <p:txBody>
          <a:bodyPr/>
          <a:lstStyle>
            <a:lvl1pPr algn="ctr">
              <a:lnSpc>
                <a:spcPts val="2000"/>
              </a:lnSpc>
              <a:spcAft>
                <a:spcPts val="600"/>
              </a:spcAft>
              <a:defRPr lang="en-US" sz="1000" b="1" i="0" kern="1200" cap="all" spc="150" baseline="0" dirty="0">
                <a:solidFill>
                  <a:schemeClr val="tx2"/>
                </a:solidFill>
                <a:latin typeface="Gibson SemiBold" pitchFamily="2" charset="77"/>
                <a:ea typeface="+mj-ea"/>
                <a:cs typeface="+mj-cs"/>
              </a:defRPr>
            </a:lvl1pPr>
          </a:lstStyle>
          <a:p>
            <a:r>
              <a:rPr lang="en-US"/>
              <a:t>SUBHEADER</a:t>
            </a:r>
          </a:p>
        </p:txBody>
      </p:sp>
    </p:spTree>
    <p:extLst>
      <p:ext uri="{BB962C8B-B14F-4D97-AF65-F5344CB8AC3E}">
        <p14:creationId xmlns:p14="http://schemas.microsoft.com/office/powerpoint/2010/main" val="10105606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 Centered with Chevron (Whi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AD956-CD8A-9A30-FAFD-877E7065B135}"/>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blip>
          <a:srcRect l="12451" t="48856" r="14028" b="-13027"/>
          <a:stretch/>
        </p:blipFill>
        <p:spPr>
          <a:xfrm>
            <a:off x="0" y="0"/>
            <a:ext cx="12192001" cy="6413468"/>
          </a:xfrm>
          <a:prstGeom prst="rect">
            <a:avLst/>
          </a:prstGeom>
        </p:spPr>
      </p:pic>
      <p:sp>
        <p:nvSpPr>
          <p:cNvPr id="7" name="Text Placeholder 26">
            <a:extLst>
              <a:ext uri="{FF2B5EF4-FFF2-40B4-BE49-F238E27FC236}">
                <a16:creationId xmlns:a16="http://schemas.microsoft.com/office/drawing/2014/main" id="{4651D67F-7D58-5B87-4076-D3B298C38F24}"/>
              </a:ext>
            </a:extLst>
          </p:cNvPr>
          <p:cNvSpPr>
            <a:spLocks noGrp="1"/>
          </p:cNvSpPr>
          <p:nvPr>
            <p:ph type="body" sz="quarter" idx="73" hasCustomPrompt="1"/>
          </p:nvPr>
        </p:nvSpPr>
        <p:spPr>
          <a:xfrm>
            <a:off x="609600" y="5384184"/>
            <a:ext cx="10972800" cy="768096"/>
          </a:xfrm>
        </p:spPr>
        <p:txBody>
          <a:bodyPr/>
          <a:lstStyle>
            <a:lvl1pPr marL="0" indent="0" algn="ctr">
              <a:lnSpc>
                <a:spcPct val="120000"/>
              </a:lnSpc>
              <a:buNone/>
              <a:defRPr sz="1800" b="0" i="0">
                <a:solidFill>
                  <a:schemeClr val="bg1">
                    <a:alpha val="74763"/>
                  </a:schemeClr>
                </a:solidFill>
                <a:latin typeface="Gibson" panose="02000000000000000000" pitchFamily="2" charset="77"/>
              </a:defRPr>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Description Here</a:t>
            </a:r>
          </a:p>
        </p:txBody>
      </p:sp>
      <p:sp>
        <p:nvSpPr>
          <p:cNvPr id="4" name="Text Placeholder 33">
            <a:extLst>
              <a:ext uri="{FF2B5EF4-FFF2-40B4-BE49-F238E27FC236}">
                <a16:creationId xmlns:a16="http://schemas.microsoft.com/office/drawing/2014/main" id="{2FE7B82D-1467-4864-2562-AB5628EB9F92}"/>
              </a:ext>
            </a:extLst>
          </p:cNvPr>
          <p:cNvSpPr>
            <a:spLocks noGrp="1"/>
          </p:cNvSpPr>
          <p:nvPr>
            <p:ph type="body" sz="quarter" idx="72" hasCustomPrompt="1"/>
          </p:nvPr>
        </p:nvSpPr>
        <p:spPr>
          <a:xfrm>
            <a:off x="609600" y="2043676"/>
            <a:ext cx="10978590" cy="2953328"/>
          </a:xfrm>
        </p:spPr>
        <p:txBody>
          <a:bodyPr/>
          <a:lstStyle>
            <a:lvl1pPr marL="0" marR="0" indent="0" algn="ctr" defTabSz="914377" rtl="0" eaLnBrk="1" fontAlgn="auto" latinLnBrk="0" hangingPunct="1">
              <a:lnSpc>
                <a:spcPct val="100000"/>
              </a:lnSpc>
              <a:spcBef>
                <a:spcPct val="0"/>
              </a:spcBef>
              <a:spcAft>
                <a:spcPts val="800"/>
              </a:spcAft>
              <a:buClrTx/>
              <a:buSzTx/>
              <a:buFontTx/>
              <a:buNone/>
              <a:tabLst/>
              <a:defRPr lang="en-US" sz="4000" b="0" i="0" kern="1200" spc="20" baseline="0" dirty="0" smtClean="0">
                <a:solidFill>
                  <a:schemeClr val="bg2"/>
                </a:solidFill>
                <a:latin typeface="Gibson Book" pitchFamily="2" charset="77"/>
                <a:ea typeface="+mj-ea"/>
                <a:cs typeface="+mj-cs"/>
              </a:defRPr>
            </a:lvl1pPr>
            <a:lvl2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2pPr>
            <a:lvl3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3pPr>
            <a:lvl4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smtClean="0">
                <a:solidFill>
                  <a:schemeClr val="tx2"/>
                </a:solidFill>
                <a:latin typeface="Gibson Book" pitchFamily="2" charset="77"/>
                <a:ea typeface="+mj-ea"/>
                <a:cs typeface="+mj-cs"/>
              </a:defRPr>
            </a:lvl4pPr>
            <a:lvl5pPr marL="0" marR="0" indent="0" algn="l" defTabSz="914377" rtl="0" eaLnBrk="1" fontAlgn="auto" latinLnBrk="0" hangingPunct="1">
              <a:lnSpc>
                <a:spcPct val="100000"/>
              </a:lnSpc>
              <a:spcBef>
                <a:spcPct val="0"/>
              </a:spcBef>
              <a:spcAft>
                <a:spcPts val="800"/>
              </a:spcAft>
              <a:buClrTx/>
              <a:buSzTx/>
              <a:buFontTx/>
              <a:buNone/>
              <a:tabLst/>
              <a:defRPr lang="en-US" sz="5400" b="0" i="0" kern="1200" spc="20" baseline="0" dirty="0">
                <a:solidFill>
                  <a:schemeClr val="tx2"/>
                </a:solidFill>
                <a:latin typeface="Gibson Book" pitchFamily="2" charset="77"/>
                <a:ea typeface="+mj-ea"/>
                <a:cs typeface="+mj-cs"/>
              </a:defRPr>
            </a:lvl5pPr>
          </a:lstStyle>
          <a:p>
            <a:pPr lvl="0"/>
            <a:r>
              <a:rPr lang="en-US"/>
              <a:t>“Insert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Donec </a:t>
            </a:r>
            <a:r>
              <a:rPr lang="en-US" err="1"/>
              <a:t>luctus</a:t>
            </a:r>
            <a:r>
              <a:rPr lang="en-US"/>
              <a:t> nisi sit </a:t>
            </a:r>
            <a:r>
              <a:rPr lang="en-US" err="1"/>
              <a:t>amet</a:t>
            </a:r>
            <a:r>
              <a:rPr lang="en-US"/>
              <a:t> </a:t>
            </a:r>
            <a:r>
              <a:rPr lang="en-US" err="1"/>
              <a:t>congue</a:t>
            </a:r>
            <a:r>
              <a:rPr lang="en-US"/>
              <a:t> lacinia.”</a:t>
            </a:r>
          </a:p>
        </p:txBody>
      </p:sp>
      <p:cxnSp>
        <p:nvCxnSpPr>
          <p:cNvPr id="18" name="Straight Arrow Connector 17">
            <a:extLst>
              <a:ext uri="{FF2B5EF4-FFF2-40B4-BE49-F238E27FC236}">
                <a16:creationId xmlns:a16="http://schemas.microsoft.com/office/drawing/2014/main" id="{63A3BEDD-B93B-10FB-D4BE-3693722431FF}"/>
              </a:ext>
              <a:ext uri="{C183D7F6-B498-43B3-948B-1728B52AA6E4}">
                <adec:decorative xmlns:adec="http://schemas.microsoft.com/office/drawing/2017/decorative" val="1"/>
              </a:ext>
            </a:extLst>
          </p:cNvPr>
          <p:cNvCxnSpPr>
            <a:cxnSpLocks/>
          </p:cNvCxnSpPr>
          <p:nvPr userDrawn="1"/>
        </p:nvCxnSpPr>
        <p:spPr>
          <a:xfrm>
            <a:off x="6096000" y="1131376"/>
            <a:ext cx="0" cy="729622"/>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372D3D-25DD-D541-A6C9-A88F99E6F5CC}"/>
              </a:ext>
            </a:extLst>
          </p:cNvPr>
          <p:cNvSpPr>
            <a:spLocks noGrp="1"/>
          </p:cNvSpPr>
          <p:nvPr>
            <p:ph type="title" hasCustomPrompt="1"/>
          </p:nvPr>
        </p:nvSpPr>
        <p:spPr>
          <a:xfrm>
            <a:off x="609600" y="695410"/>
            <a:ext cx="10972800" cy="241605"/>
          </a:xfrm>
        </p:spPr>
        <p:txBody>
          <a:bodyPr/>
          <a:lstStyle>
            <a:lvl1pPr marL="0" algn="ctr" defTabSz="914377" rtl="0" eaLnBrk="1" latinLnBrk="0" hangingPunct="1">
              <a:lnSpc>
                <a:spcPts val="2000"/>
              </a:lnSpc>
              <a:spcBef>
                <a:spcPct val="0"/>
              </a:spcBef>
              <a:spcAft>
                <a:spcPts val="600"/>
              </a:spcAft>
              <a:buNone/>
              <a:defRPr lang="en-US" sz="1000" b="1" i="0" kern="1200" cap="all" spc="150" baseline="0" dirty="0">
                <a:solidFill>
                  <a:schemeClr val="bg2"/>
                </a:solidFill>
                <a:latin typeface="Gibson SemiBold" pitchFamily="2" charset="77"/>
                <a:ea typeface="+mj-ea"/>
                <a:cs typeface="+mj-cs"/>
              </a:defRPr>
            </a:lvl1pPr>
          </a:lstStyle>
          <a:p>
            <a:r>
              <a:rPr lang="en-US"/>
              <a:t>SUBHEADER</a:t>
            </a:r>
          </a:p>
        </p:txBody>
      </p:sp>
    </p:spTree>
    <p:extLst>
      <p:ext uri="{BB962C8B-B14F-4D97-AF65-F5344CB8AC3E}">
        <p14:creationId xmlns:p14="http://schemas.microsoft.com/office/powerpoint/2010/main" val="37457467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 1 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7AC75C-5CE2-9D77-90F8-6EBCD50D6577}"/>
              </a:ext>
              <a:ext uri="{C183D7F6-B498-43B3-948B-1728B52AA6E4}">
                <adec:decorative xmlns:adec="http://schemas.microsoft.com/office/drawing/2017/decorative" val="1"/>
              </a:ext>
            </a:extLst>
          </p:cNvPr>
          <p:cNvSpPr/>
          <p:nvPr userDrawn="1"/>
        </p:nvSpPr>
        <p:spPr>
          <a:xfrm>
            <a:off x="0" y="0"/>
            <a:ext cx="12188952"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9" name="Text Placeholder 1">
            <a:extLst>
              <a:ext uri="{FF2B5EF4-FFF2-40B4-BE49-F238E27FC236}">
                <a16:creationId xmlns:a16="http://schemas.microsoft.com/office/drawing/2014/main" id="{6A467CCC-9056-EE55-74CA-0ADE67019C06}"/>
              </a:ext>
            </a:extLst>
          </p:cNvPr>
          <p:cNvSpPr>
            <a:spLocks noGrp="1"/>
          </p:cNvSpPr>
          <p:nvPr>
            <p:ph type="body" sz="quarter" idx="45" hasCustomPrompt="1"/>
          </p:nvPr>
        </p:nvSpPr>
        <p:spPr>
          <a:xfrm>
            <a:off x="611836" y="4083411"/>
            <a:ext cx="10953550"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Text Placeholder 15">
            <a:extLst>
              <a:ext uri="{FF2B5EF4-FFF2-40B4-BE49-F238E27FC236}">
                <a16:creationId xmlns:a16="http://schemas.microsoft.com/office/drawing/2014/main" id="{C6C4EE6D-12E0-C55E-2A98-E94265B6B049}"/>
              </a:ext>
            </a:extLst>
          </p:cNvPr>
          <p:cNvSpPr>
            <a:spLocks noGrp="1"/>
          </p:cNvSpPr>
          <p:nvPr>
            <p:ph type="body" sz="quarter" idx="19" hasCustomPrompt="1"/>
          </p:nvPr>
        </p:nvSpPr>
        <p:spPr>
          <a:xfrm>
            <a:off x="611836" y="3666296"/>
            <a:ext cx="5484164"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8" name="Text Placeholder 1">
            <a:extLst>
              <a:ext uri="{FF2B5EF4-FFF2-40B4-BE49-F238E27FC236}">
                <a16:creationId xmlns:a16="http://schemas.microsoft.com/office/drawing/2014/main" id="{AF974269-17F6-602E-BB6B-4B01F2AC091C}"/>
              </a:ext>
            </a:extLst>
          </p:cNvPr>
          <p:cNvSpPr>
            <a:spLocks noGrp="1"/>
          </p:cNvSpPr>
          <p:nvPr>
            <p:ph type="body" sz="quarter" idx="43" hasCustomPrompt="1"/>
          </p:nvPr>
        </p:nvSpPr>
        <p:spPr>
          <a:xfrm>
            <a:off x="611836" y="3400752"/>
            <a:ext cx="5484164"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1" name="Picture Placeholder 2">
            <a:extLst>
              <a:ext uri="{FF2B5EF4-FFF2-40B4-BE49-F238E27FC236}">
                <a16:creationId xmlns:a16="http://schemas.microsoft.com/office/drawing/2014/main" id="{AC6B7464-BF60-9714-377E-5F1DE7E5469C}"/>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1836"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6" name="Title Placeholder 3">
            <a:extLst>
              <a:ext uri="{FF2B5EF4-FFF2-40B4-BE49-F238E27FC236}">
                <a16:creationId xmlns:a16="http://schemas.microsoft.com/office/drawing/2014/main" id="{CC041A56-86C7-A504-17BD-EE8838AAB674}"/>
              </a:ext>
            </a:extLst>
          </p:cNvPr>
          <p:cNvSpPr>
            <a:spLocks noGrp="1"/>
          </p:cNvSpPr>
          <p:nvPr>
            <p:ph type="title" hasCustomPrompt="1"/>
          </p:nvPr>
        </p:nvSpPr>
        <p:spPr>
          <a:xfrm>
            <a:off x="611836" y="690360"/>
            <a:ext cx="10972800" cy="430887"/>
          </a:xfrm>
          <a:prstGeom prst="rect">
            <a:avLst/>
          </a:prstGeom>
        </p:spPr>
        <p:txBody>
          <a:bodyPr vert="horz" lIns="0" tIns="0" rIns="0" bIns="0" rtlCol="0" anchor="t" anchorCtr="0">
            <a:noAutofit/>
          </a:bodyPr>
          <a:lstStyle/>
          <a:p>
            <a:r>
              <a:rPr lang="en-US"/>
              <a:t>Team Slide Title – 1 Up</a:t>
            </a:r>
          </a:p>
        </p:txBody>
      </p:sp>
    </p:spTree>
    <p:extLst>
      <p:ext uri="{BB962C8B-B14F-4D97-AF65-F5344CB8AC3E}">
        <p14:creationId xmlns:p14="http://schemas.microsoft.com/office/powerpoint/2010/main" val="79156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 2 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C2208C-0CE6-0402-0F86-686202C9CC5F}"/>
              </a:ext>
              <a:ext uri="{C183D7F6-B498-43B3-948B-1728B52AA6E4}">
                <adec:decorative xmlns:adec="http://schemas.microsoft.com/office/drawing/2017/decorative" val="1"/>
              </a:ext>
            </a:extLst>
          </p:cNvPr>
          <p:cNvSpPr/>
          <p:nvPr userDrawn="1"/>
        </p:nvSpPr>
        <p:spPr>
          <a:xfrm>
            <a:off x="0" y="0"/>
            <a:ext cx="12188952"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10" name="Text Placeholder 1">
            <a:extLst>
              <a:ext uri="{FF2B5EF4-FFF2-40B4-BE49-F238E27FC236}">
                <a16:creationId xmlns:a16="http://schemas.microsoft.com/office/drawing/2014/main" id="{960236BD-25C4-E161-CCAF-CE8F0A7B7073}"/>
              </a:ext>
            </a:extLst>
          </p:cNvPr>
          <p:cNvSpPr>
            <a:spLocks noGrp="1"/>
          </p:cNvSpPr>
          <p:nvPr>
            <p:ph type="body" sz="quarter" idx="52" hasCustomPrompt="1"/>
          </p:nvPr>
        </p:nvSpPr>
        <p:spPr>
          <a:xfrm>
            <a:off x="6102578" y="4083411"/>
            <a:ext cx="4639433"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1" name="Text Placeholder 15">
            <a:extLst>
              <a:ext uri="{FF2B5EF4-FFF2-40B4-BE49-F238E27FC236}">
                <a16:creationId xmlns:a16="http://schemas.microsoft.com/office/drawing/2014/main" id="{91D857EA-BA50-A9C0-A387-B9A954D6C751}"/>
              </a:ext>
            </a:extLst>
          </p:cNvPr>
          <p:cNvSpPr>
            <a:spLocks noGrp="1"/>
          </p:cNvSpPr>
          <p:nvPr>
            <p:ph type="body" sz="quarter" idx="53" hasCustomPrompt="1"/>
          </p:nvPr>
        </p:nvSpPr>
        <p:spPr>
          <a:xfrm>
            <a:off x="6102578" y="3666296"/>
            <a:ext cx="463943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9" name="Text Placeholder 1">
            <a:extLst>
              <a:ext uri="{FF2B5EF4-FFF2-40B4-BE49-F238E27FC236}">
                <a16:creationId xmlns:a16="http://schemas.microsoft.com/office/drawing/2014/main" id="{E014E332-D36C-4248-8B80-91FCDD11FF04}"/>
              </a:ext>
            </a:extLst>
          </p:cNvPr>
          <p:cNvSpPr>
            <a:spLocks noGrp="1"/>
          </p:cNvSpPr>
          <p:nvPr>
            <p:ph type="body" sz="quarter" idx="51" hasCustomPrompt="1"/>
          </p:nvPr>
        </p:nvSpPr>
        <p:spPr>
          <a:xfrm>
            <a:off x="6102578" y="3400752"/>
            <a:ext cx="463943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 name="Picture Placeholder 2">
            <a:extLst>
              <a:ext uri="{FF2B5EF4-FFF2-40B4-BE49-F238E27FC236}">
                <a16:creationId xmlns:a16="http://schemas.microsoft.com/office/drawing/2014/main" id="{E7C0768B-0147-3DC5-AE60-615015543BA4}"/>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6102578"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7" name="Text Placeholder 1">
            <a:extLst>
              <a:ext uri="{FF2B5EF4-FFF2-40B4-BE49-F238E27FC236}">
                <a16:creationId xmlns:a16="http://schemas.microsoft.com/office/drawing/2014/main" id="{26EBFBFA-D5B2-E8EA-024C-858E16352B3E}"/>
              </a:ext>
            </a:extLst>
          </p:cNvPr>
          <p:cNvSpPr>
            <a:spLocks noGrp="1"/>
          </p:cNvSpPr>
          <p:nvPr>
            <p:ph type="body" sz="quarter" idx="50" hasCustomPrompt="1"/>
          </p:nvPr>
        </p:nvSpPr>
        <p:spPr>
          <a:xfrm>
            <a:off x="611836" y="4083411"/>
            <a:ext cx="4639433"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8" name="Text Placeholder 15">
            <a:extLst>
              <a:ext uri="{FF2B5EF4-FFF2-40B4-BE49-F238E27FC236}">
                <a16:creationId xmlns:a16="http://schemas.microsoft.com/office/drawing/2014/main" id="{07CA3C5D-0ADD-27F4-2313-65863BE38500}"/>
              </a:ext>
            </a:extLst>
          </p:cNvPr>
          <p:cNvSpPr>
            <a:spLocks noGrp="1"/>
          </p:cNvSpPr>
          <p:nvPr>
            <p:ph type="body" sz="quarter" idx="19" hasCustomPrompt="1"/>
          </p:nvPr>
        </p:nvSpPr>
        <p:spPr>
          <a:xfrm>
            <a:off x="611836" y="3666296"/>
            <a:ext cx="463943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5" name="Text Placeholder 1">
            <a:extLst>
              <a:ext uri="{FF2B5EF4-FFF2-40B4-BE49-F238E27FC236}">
                <a16:creationId xmlns:a16="http://schemas.microsoft.com/office/drawing/2014/main" id="{E1096CB9-3CB8-E8DB-812A-79E3BD5E2DF9}"/>
              </a:ext>
            </a:extLst>
          </p:cNvPr>
          <p:cNvSpPr>
            <a:spLocks noGrp="1"/>
          </p:cNvSpPr>
          <p:nvPr>
            <p:ph type="body" sz="quarter" idx="43" hasCustomPrompt="1"/>
          </p:nvPr>
        </p:nvSpPr>
        <p:spPr>
          <a:xfrm>
            <a:off x="611836" y="3400752"/>
            <a:ext cx="463943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2" name="Picture Placeholder 2">
            <a:extLst>
              <a:ext uri="{FF2B5EF4-FFF2-40B4-BE49-F238E27FC236}">
                <a16:creationId xmlns:a16="http://schemas.microsoft.com/office/drawing/2014/main" id="{F78D26A0-4759-71D3-8F3B-5D3F73590081}"/>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1836"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6" name="Title Placeholder 3">
            <a:extLst>
              <a:ext uri="{FF2B5EF4-FFF2-40B4-BE49-F238E27FC236}">
                <a16:creationId xmlns:a16="http://schemas.microsoft.com/office/drawing/2014/main" id="{13E3D309-6E18-3D5F-FAA0-F3E344124270}"/>
              </a:ext>
            </a:extLst>
          </p:cNvPr>
          <p:cNvSpPr>
            <a:spLocks noGrp="1"/>
          </p:cNvSpPr>
          <p:nvPr>
            <p:ph type="title" hasCustomPrompt="1"/>
          </p:nvPr>
        </p:nvSpPr>
        <p:spPr>
          <a:xfrm>
            <a:off x="611836" y="690360"/>
            <a:ext cx="10972800" cy="430887"/>
          </a:xfrm>
          <a:prstGeom prst="rect">
            <a:avLst/>
          </a:prstGeom>
        </p:spPr>
        <p:txBody>
          <a:bodyPr vert="horz" lIns="0" tIns="0" rIns="0" bIns="0" rtlCol="0" anchor="t" anchorCtr="0">
            <a:noAutofit/>
          </a:bodyPr>
          <a:lstStyle/>
          <a:p>
            <a:r>
              <a:rPr lang="en-US"/>
              <a:t>Team Slide Title – 2 Up</a:t>
            </a:r>
          </a:p>
        </p:txBody>
      </p:sp>
    </p:spTree>
    <p:extLst>
      <p:ext uri="{BB962C8B-B14F-4D97-AF65-F5344CB8AC3E}">
        <p14:creationId xmlns:p14="http://schemas.microsoft.com/office/powerpoint/2010/main" val="3708400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 3 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73F16-592D-A307-7E5C-AFF601CD76AB}"/>
              </a:ext>
              <a:ext uri="{C183D7F6-B498-43B3-948B-1728B52AA6E4}">
                <adec:decorative xmlns:adec="http://schemas.microsoft.com/office/drawing/2017/decorative" val="1"/>
              </a:ext>
            </a:extLst>
          </p:cNvPr>
          <p:cNvSpPr/>
          <p:nvPr userDrawn="1"/>
        </p:nvSpPr>
        <p:spPr>
          <a:xfrm>
            <a:off x="0" y="0"/>
            <a:ext cx="12188952"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30" name="Text Placeholder 1">
            <a:extLst>
              <a:ext uri="{FF2B5EF4-FFF2-40B4-BE49-F238E27FC236}">
                <a16:creationId xmlns:a16="http://schemas.microsoft.com/office/drawing/2014/main" id="{107E68A4-7780-5EF0-6FC0-1DBC17C7440C}"/>
              </a:ext>
            </a:extLst>
          </p:cNvPr>
          <p:cNvSpPr>
            <a:spLocks noGrp="1"/>
          </p:cNvSpPr>
          <p:nvPr>
            <p:ph type="body" sz="quarter" idx="52" hasCustomPrompt="1"/>
          </p:nvPr>
        </p:nvSpPr>
        <p:spPr>
          <a:xfrm>
            <a:off x="8392152" y="4083411"/>
            <a:ext cx="3186485"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1" name="Text Placeholder 15">
            <a:extLst>
              <a:ext uri="{FF2B5EF4-FFF2-40B4-BE49-F238E27FC236}">
                <a16:creationId xmlns:a16="http://schemas.microsoft.com/office/drawing/2014/main" id="{F8A9B0A0-530F-45F5-BA05-851E010EFA3A}"/>
              </a:ext>
            </a:extLst>
          </p:cNvPr>
          <p:cNvSpPr>
            <a:spLocks noGrp="1"/>
          </p:cNvSpPr>
          <p:nvPr>
            <p:ph type="body" sz="quarter" idx="54" hasCustomPrompt="1"/>
          </p:nvPr>
        </p:nvSpPr>
        <p:spPr>
          <a:xfrm>
            <a:off x="8392152" y="3666296"/>
            <a:ext cx="3186485"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9" name="Text Placeholder 1">
            <a:extLst>
              <a:ext uri="{FF2B5EF4-FFF2-40B4-BE49-F238E27FC236}">
                <a16:creationId xmlns:a16="http://schemas.microsoft.com/office/drawing/2014/main" id="{FC352BA7-9FEA-1BC1-B73F-34F9658FF971}"/>
              </a:ext>
            </a:extLst>
          </p:cNvPr>
          <p:cNvSpPr>
            <a:spLocks noGrp="1"/>
          </p:cNvSpPr>
          <p:nvPr>
            <p:ph type="body" sz="quarter" idx="51" hasCustomPrompt="1"/>
          </p:nvPr>
        </p:nvSpPr>
        <p:spPr>
          <a:xfrm>
            <a:off x="8392152" y="3400752"/>
            <a:ext cx="3186485"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4" name="Picture Placeholder 2">
            <a:extLst>
              <a:ext uri="{FF2B5EF4-FFF2-40B4-BE49-F238E27FC236}">
                <a16:creationId xmlns:a16="http://schemas.microsoft.com/office/drawing/2014/main" id="{39863A6D-B011-FB63-F17B-3A012B2873BB}"/>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8394192"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33" name="Text Placeholder 1">
            <a:extLst>
              <a:ext uri="{FF2B5EF4-FFF2-40B4-BE49-F238E27FC236}">
                <a16:creationId xmlns:a16="http://schemas.microsoft.com/office/drawing/2014/main" id="{2AA7D90A-0190-4691-178D-DA7FCAD4D4E7}"/>
              </a:ext>
            </a:extLst>
          </p:cNvPr>
          <p:cNvSpPr>
            <a:spLocks noGrp="1"/>
          </p:cNvSpPr>
          <p:nvPr>
            <p:ph type="body" sz="quarter" idx="56" hasCustomPrompt="1"/>
          </p:nvPr>
        </p:nvSpPr>
        <p:spPr>
          <a:xfrm>
            <a:off x="4534668" y="4083411"/>
            <a:ext cx="3182112"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4" name="Text Placeholder 15">
            <a:extLst>
              <a:ext uri="{FF2B5EF4-FFF2-40B4-BE49-F238E27FC236}">
                <a16:creationId xmlns:a16="http://schemas.microsoft.com/office/drawing/2014/main" id="{DD33B855-87B3-D05F-7D5A-7A05B0B77B7A}"/>
              </a:ext>
            </a:extLst>
          </p:cNvPr>
          <p:cNvSpPr>
            <a:spLocks noGrp="1"/>
          </p:cNvSpPr>
          <p:nvPr>
            <p:ph type="body" sz="quarter" idx="57" hasCustomPrompt="1"/>
          </p:nvPr>
        </p:nvSpPr>
        <p:spPr>
          <a:xfrm>
            <a:off x="4534668" y="3666296"/>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2" name="Text Placeholder 1">
            <a:extLst>
              <a:ext uri="{FF2B5EF4-FFF2-40B4-BE49-F238E27FC236}">
                <a16:creationId xmlns:a16="http://schemas.microsoft.com/office/drawing/2014/main" id="{ECBD83FD-C4C0-45AD-31FF-73732F297AB6}"/>
              </a:ext>
            </a:extLst>
          </p:cNvPr>
          <p:cNvSpPr>
            <a:spLocks noGrp="1"/>
          </p:cNvSpPr>
          <p:nvPr>
            <p:ph type="body" sz="quarter" idx="55" hasCustomPrompt="1"/>
          </p:nvPr>
        </p:nvSpPr>
        <p:spPr>
          <a:xfrm>
            <a:off x="4534668" y="3400752"/>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3" name="Picture Placeholder 2">
            <a:extLst>
              <a:ext uri="{FF2B5EF4-FFF2-40B4-BE49-F238E27FC236}">
                <a16:creationId xmlns:a16="http://schemas.microsoft.com/office/drawing/2014/main" id="{ACF87057-E934-AEA6-563A-A824CB71B47D}"/>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4534668"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36" name="Text Placeholder 1">
            <a:extLst>
              <a:ext uri="{FF2B5EF4-FFF2-40B4-BE49-F238E27FC236}">
                <a16:creationId xmlns:a16="http://schemas.microsoft.com/office/drawing/2014/main" id="{074A40C6-7B30-5A13-FB9D-D830AE58F646}"/>
              </a:ext>
            </a:extLst>
          </p:cNvPr>
          <p:cNvSpPr>
            <a:spLocks noGrp="1"/>
          </p:cNvSpPr>
          <p:nvPr>
            <p:ph type="body" sz="quarter" idx="59" hasCustomPrompt="1"/>
          </p:nvPr>
        </p:nvSpPr>
        <p:spPr>
          <a:xfrm>
            <a:off x="613363" y="4083411"/>
            <a:ext cx="3182112"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7" name="Text Placeholder 15">
            <a:extLst>
              <a:ext uri="{FF2B5EF4-FFF2-40B4-BE49-F238E27FC236}">
                <a16:creationId xmlns:a16="http://schemas.microsoft.com/office/drawing/2014/main" id="{9DCC9962-E38D-37B7-5EA0-671F9CEBC34B}"/>
              </a:ext>
            </a:extLst>
          </p:cNvPr>
          <p:cNvSpPr>
            <a:spLocks noGrp="1"/>
          </p:cNvSpPr>
          <p:nvPr>
            <p:ph type="body" sz="quarter" idx="60" hasCustomPrompt="1"/>
          </p:nvPr>
        </p:nvSpPr>
        <p:spPr>
          <a:xfrm>
            <a:off x="613363" y="3666296"/>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5" name="Text Placeholder 1">
            <a:extLst>
              <a:ext uri="{FF2B5EF4-FFF2-40B4-BE49-F238E27FC236}">
                <a16:creationId xmlns:a16="http://schemas.microsoft.com/office/drawing/2014/main" id="{198FD09F-26FE-6C67-12E4-761B462DBB1E}"/>
              </a:ext>
            </a:extLst>
          </p:cNvPr>
          <p:cNvSpPr>
            <a:spLocks noGrp="1"/>
          </p:cNvSpPr>
          <p:nvPr>
            <p:ph type="body" sz="quarter" idx="58" hasCustomPrompt="1"/>
          </p:nvPr>
        </p:nvSpPr>
        <p:spPr>
          <a:xfrm>
            <a:off x="613363" y="3400752"/>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2" name="Picture Placeholder 2">
            <a:extLst>
              <a:ext uri="{FF2B5EF4-FFF2-40B4-BE49-F238E27FC236}">
                <a16:creationId xmlns:a16="http://schemas.microsoft.com/office/drawing/2014/main" id="{6585816E-BDB8-B779-66E4-0716B5CC5721}"/>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3363"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7" name="Title Placeholder 3">
            <a:extLst>
              <a:ext uri="{FF2B5EF4-FFF2-40B4-BE49-F238E27FC236}">
                <a16:creationId xmlns:a16="http://schemas.microsoft.com/office/drawing/2014/main" id="{0DF5737C-A9FA-A35F-4FB0-C9EFBE9991A4}"/>
              </a:ext>
            </a:extLst>
          </p:cNvPr>
          <p:cNvSpPr>
            <a:spLocks noGrp="1"/>
          </p:cNvSpPr>
          <p:nvPr>
            <p:ph type="title" hasCustomPrompt="1"/>
          </p:nvPr>
        </p:nvSpPr>
        <p:spPr>
          <a:xfrm>
            <a:off x="613363" y="690360"/>
            <a:ext cx="10972800" cy="430887"/>
          </a:xfrm>
          <a:prstGeom prst="rect">
            <a:avLst/>
          </a:prstGeom>
        </p:spPr>
        <p:txBody>
          <a:bodyPr vert="horz" lIns="0" tIns="0" rIns="0" bIns="0" rtlCol="0" anchor="t" anchorCtr="0">
            <a:noAutofit/>
          </a:bodyPr>
          <a:lstStyle/>
          <a:p>
            <a:r>
              <a:rPr lang="en-US"/>
              <a:t>Team Slide Title – 3 Up</a:t>
            </a:r>
          </a:p>
        </p:txBody>
      </p:sp>
    </p:spTree>
    <p:extLst>
      <p:ext uri="{BB962C8B-B14F-4D97-AF65-F5344CB8AC3E}">
        <p14:creationId xmlns:p14="http://schemas.microsoft.com/office/powerpoint/2010/main" val="103136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Flex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5884D-A283-D6CB-0CD1-19D89E54330E}"/>
              </a:ext>
              <a:ext uri="{C183D7F6-B498-43B3-948B-1728B52AA6E4}">
                <adec:decorative xmlns:adec="http://schemas.microsoft.com/office/drawing/2017/decorative" val="1"/>
              </a:ext>
            </a:extLst>
          </p:cNvPr>
          <p:cNvPicPr>
            <a:picLocks noChangeAspect="1"/>
          </p:cNvPicPr>
          <p:nvPr userDrawn="1"/>
        </p:nvPicPr>
        <p:blipFill rotWithShape="1">
          <a:blip r:embed="rId2">
            <a:alphaModFix amt="49000"/>
          </a:blip>
          <a:srcRect l="24109" t="19536" r="24958" b="-3547"/>
          <a:stretch/>
        </p:blipFill>
        <p:spPr>
          <a:xfrm rot="-5400000">
            <a:off x="-20193" y="20193"/>
            <a:ext cx="6858000" cy="6817614"/>
          </a:xfrm>
          <a:prstGeom prst="rect">
            <a:avLst/>
          </a:prstGeom>
        </p:spPr>
      </p:pic>
      <p:sp>
        <p:nvSpPr>
          <p:cNvPr id="8" name="Text Placeholder 2">
            <a:extLst>
              <a:ext uri="{FF2B5EF4-FFF2-40B4-BE49-F238E27FC236}">
                <a16:creationId xmlns:a16="http://schemas.microsoft.com/office/drawing/2014/main" id="{5A0306F8-8538-2AAA-A1DC-19D5D33732EE}"/>
              </a:ext>
            </a:extLst>
          </p:cNvPr>
          <p:cNvSpPr>
            <a:spLocks noGrp="1"/>
          </p:cNvSpPr>
          <p:nvPr>
            <p:ph type="body" sz="quarter" idx="16" hasCustomPrompt="1"/>
          </p:nvPr>
        </p:nvSpPr>
        <p:spPr>
          <a:xfrm>
            <a:off x="7315199" y="685800"/>
            <a:ext cx="4267200" cy="5486400"/>
          </a:xfrm>
        </p:spPr>
        <p:txBody>
          <a:bodyPr anchor="ctr" anchorCtr="0">
            <a:noAutofit/>
          </a:bodyPr>
          <a:lstStyle>
            <a:lvl1pPr marL="285750" indent="-285750">
              <a:lnSpc>
                <a:spcPct val="120000"/>
              </a:lnSpc>
              <a:spcBef>
                <a:spcPts val="1600"/>
              </a:spcBef>
              <a:spcAft>
                <a:spcPts val="0"/>
              </a:spcAft>
              <a:buFont typeface="Arial" panose="020B0604020202020204" pitchFamily="34" charset="0"/>
              <a:buChar char="•"/>
              <a:tabLst/>
              <a:defRPr sz="1600" b="0" i="0" spc="0" baseline="0">
                <a:latin typeface="Gibson Medium" panose="02000000000000000000" pitchFamily="2" charset="77"/>
              </a:defRPr>
            </a:lvl1pPr>
          </a:lstStyle>
          <a:p>
            <a:pPr lvl="0"/>
            <a:r>
              <a:rPr lang="en-US"/>
              <a:t>Topic #1</a:t>
            </a:r>
          </a:p>
          <a:p>
            <a:pPr lvl="0"/>
            <a:r>
              <a:rPr lang="en-US"/>
              <a:t>Topic #2</a:t>
            </a:r>
          </a:p>
          <a:p>
            <a:pPr lvl="0"/>
            <a:r>
              <a:rPr lang="en-US"/>
              <a:t>Topic #3</a:t>
            </a:r>
          </a:p>
          <a:p>
            <a:pPr lvl="0"/>
            <a:r>
              <a:rPr lang="en-US"/>
              <a:t>Topic #4</a:t>
            </a:r>
          </a:p>
          <a:p>
            <a:pPr lvl="0"/>
            <a:r>
              <a:rPr lang="en-US"/>
              <a:t>Topic #5</a:t>
            </a:r>
          </a:p>
          <a:p>
            <a:pPr lvl="0"/>
            <a:r>
              <a:rPr lang="en-US"/>
              <a:t>Topic #6</a:t>
            </a:r>
          </a:p>
        </p:txBody>
      </p:sp>
      <p:sp>
        <p:nvSpPr>
          <p:cNvPr id="10" name="Title 4">
            <a:extLst>
              <a:ext uri="{FF2B5EF4-FFF2-40B4-BE49-F238E27FC236}">
                <a16:creationId xmlns:a16="http://schemas.microsoft.com/office/drawing/2014/main" id="{6A17AF9F-8DCC-1C44-513E-116A9956EC60}"/>
              </a:ext>
            </a:extLst>
          </p:cNvPr>
          <p:cNvSpPr>
            <a:spLocks noGrp="1"/>
          </p:cNvSpPr>
          <p:nvPr>
            <p:ph type="title" hasCustomPrompt="1"/>
          </p:nvPr>
        </p:nvSpPr>
        <p:spPr>
          <a:xfrm>
            <a:off x="609600" y="1602552"/>
            <a:ext cx="5486399" cy="2167821"/>
          </a:xfrm>
        </p:spPr>
        <p:txBody>
          <a:bodyPr anchor="b">
            <a:noAutofit/>
          </a:bodyPr>
          <a:lstStyle>
            <a:lvl1pPr marL="0" marR="0" indent="0" algn="l" defTabSz="914377" rtl="0" eaLnBrk="1" fontAlgn="auto" latinLnBrk="0" hangingPunct="1">
              <a:lnSpc>
                <a:spcPct val="100000"/>
              </a:lnSpc>
              <a:spcBef>
                <a:spcPct val="0"/>
              </a:spcBef>
              <a:spcAft>
                <a:spcPts val="0"/>
              </a:spcAft>
              <a:buClrTx/>
              <a:buSzTx/>
              <a:buFontTx/>
              <a:buNone/>
              <a:tabLst/>
              <a:defRPr sz="4800" b="0" i="0" baseline="0">
                <a:solidFill>
                  <a:schemeClr val="tx2"/>
                </a:solidFill>
                <a:latin typeface="Gibson Book" pitchFamily="2" charset="77"/>
              </a:defRPr>
            </a:lvl1pPr>
          </a:lstStyle>
          <a:p>
            <a:r>
              <a:rPr lang="en-US"/>
              <a:t>Agenda – Flex 1</a:t>
            </a:r>
          </a:p>
        </p:txBody>
      </p:sp>
    </p:spTree>
    <p:extLst>
      <p:ext uri="{BB962C8B-B14F-4D97-AF65-F5344CB8AC3E}">
        <p14:creationId xmlns:p14="http://schemas.microsoft.com/office/powerpoint/2010/main" val="1344890893"/>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 4 U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AE794B-0CAB-D152-DA96-331E7E515CFA}"/>
              </a:ext>
              <a:ext uri="{C183D7F6-B498-43B3-948B-1728B52AA6E4}">
                <adec:decorative xmlns:adec="http://schemas.microsoft.com/office/drawing/2017/decorative" val="1"/>
              </a:ext>
            </a:extLst>
          </p:cNvPr>
          <p:cNvSpPr/>
          <p:nvPr userDrawn="1"/>
        </p:nvSpPr>
        <p:spPr>
          <a:xfrm>
            <a:off x="0" y="1"/>
            <a:ext cx="12191999"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39" name="Text Placeholder 1">
            <a:extLst>
              <a:ext uri="{FF2B5EF4-FFF2-40B4-BE49-F238E27FC236}">
                <a16:creationId xmlns:a16="http://schemas.microsoft.com/office/drawing/2014/main" id="{341A5B96-CF95-45FC-13D8-F52812830DC8}"/>
              </a:ext>
            </a:extLst>
          </p:cNvPr>
          <p:cNvSpPr>
            <a:spLocks noGrp="1"/>
          </p:cNvSpPr>
          <p:nvPr>
            <p:ph type="body" sz="quarter" idx="62" hasCustomPrompt="1"/>
          </p:nvPr>
        </p:nvSpPr>
        <p:spPr>
          <a:xfrm>
            <a:off x="9207319" y="4083411"/>
            <a:ext cx="2371318"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0" name="Text Placeholder 15">
            <a:extLst>
              <a:ext uri="{FF2B5EF4-FFF2-40B4-BE49-F238E27FC236}">
                <a16:creationId xmlns:a16="http://schemas.microsoft.com/office/drawing/2014/main" id="{9083B319-4B5D-379F-277C-87D0FAC9EE16}"/>
              </a:ext>
            </a:extLst>
          </p:cNvPr>
          <p:cNvSpPr>
            <a:spLocks noGrp="1"/>
          </p:cNvSpPr>
          <p:nvPr>
            <p:ph type="body" sz="quarter" idx="63" hasCustomPrompt="1"/>
          </p:nvPr>
        </p:nvSpPr>
        <p:spPr>
          <a:xfrm>
            <a:off x="9207319" y="3666296"/>
            <a:ext cx="2371318"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8" name="Text Placeholder 1">
            <a:extLst>
              <a:ext uri="{FF2B5EF4-FFF2-40B4-BE49-F238E27FC236}">
                <a16:creationId xmlns:a16="http://schemas.microsoft.com/office/drawing/2014/main" id="{12978C3B-594F-0CE7-4649-7E70A1FC2BBD}"/>
              </a:ext>
            </a:extLst>
          </p:cNvPr>
          <p:cNvSpPr>
            <a:spLocks noGrp="1"/>
          </p:cNvSpPr>
          <p:nvPr>
            <p:ph type="body" sz="quarter" idx="61" hasCustomPrompt="1"/>
          </p:nvPr>
        </p:nvSpPr>
        <p:spPr>
          <a:xfrm>
            <a:off x="9207319" y="3400752"/>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4" name="Picture Placeholder 2">
            <a:extLst>
              <a:ext uri="{FF2B5EF4-FFF2-40B4-BE49-F238E27FC236}">
                <a16:creationId xmlns:a16="http://schemas.microsoft.com/office/drawing/2014/main" id="{39863A6D-B011-FB63-F17B-3A012B2873BB}"/>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9207319"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5" name="Text Placeholder 1">
            <a:extLst>
              <a:ext uri="{FF2B5EF4-FFF2-40B4-BE49-F238E27FC236}">
                <a16:creationId xmlns:a16="http://schemas.microsoft.com/office/drawing/2014/main" id="{EDE93D16-F583-0F7A-E3C2-B276F680AD08}"/>
              </a:ext>
            </a:extLst>
          </p:cNvPr>
          <p:cNvSpPr>
            <a:spLocks noGrp="1"/>
          </p:cNvSpPr>
          <p:nvPr>
            <p:ph type="body" sz="quarter" idx="68" hasCustomPrompt="1"/>
          </p:nvPr>
        </p:nvSpPr>
        <p:spPr>
          <a:xfrm>
            <a:off x="6338759" y="4083411"/>
            <a:ext cx="2368296"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6" name="Text Placeholder 15">
            <a:extLst>
              <a:ext uri="{FF2B5EF4-FFF2-40B4-BE49-F238E27FC236}">
                <a16:creationId xmlns:a16="http://schemas.microsoft.com/office/drawing/2014/main" id="{480ADC75-B4C2-7C7D-E389-439F75754436}"/>
              </a:ext>
            </a:extLst>
          </p:cNvPr>
          <p:cNvSpPr>
            <a:spLocks noGrp="1"/>
          </p:cNvSpPr>
          <p:nvPr>
            <p:ph type="body" sz="quarter" idx="69" hasCustomPrompt="1"/>
          </p:nvPr>
        </p:nvSpPr>
        <p:spPr>
          <a:xfrm>
            <a:off x="6338759" y="3666296"/>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4" name="Text Placeholder 1">
            <a:extLst>
              <a:ext uri="{FF2B5EF4-FFF2-40B4-BE49-F238E27FC236}">
                <a16:creationId xmlns:a16="http://schemas.microsoft.com/office/drawing/2014/main" id="{E2BE3EE3-75E2-5640-2184-40FC31F03CCC}"/>
              </a:ext>
            </a:extLst>
          </p:cNvPr>
          <p:cNvSpPr>
            <a:spLocks noGrp="1"/>
          </p:cNvSpPr>
          <p:nvPr>
            <p:ph type="body" sz="quarter" idx="67" hasCustomPrompt="1"/>
          </p:nvPr>
        </p:nvSpPr>
        <p:spPr>
          <a:xfrm>
            <a:off x="6338759" y="3400752"/>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 name="Picture Placeholder 2">
            <a:extLst>
              <a:ext uri="{FF2B5EF4-FFF2-40B4-BE49-F238E27FC236}">
                <a16:creationId xmlns:a16="http://schemas.microsoft.com/office/drawing/2014/main" id="{922CB4C9-82B3-B98C-6708-AC41D4600A23}"/>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6344621"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2" name="Text Placeholder 1">
            <a:extLst>
              <a:ext uri="{FF2B5EF4-FFF2-40B4-BE49-F238E27FC236}">
                <a16:creationId xmlns:a16="http://schemas.microsoft.com/office/drawing/2014/main" id="{070F4A9B-FDE5-6D0F-B597-9DA5E6CF1234}"/>
              </a:ext>
            </a:extLst>
          </p:cNvPr>
          <p:cNvSpPr>
            <a:spLocks noGrp="1"/>
          </p:cNvSpPr>
          <p:nvPr>
            <p:ph type="body" sz="quarter" idx="65" hasCustomPrompt="1"/>
          </p:nvPr>
        </p:nvSpPr>
        <p:spPr>
          <a:xfrm>
            <a:off x="3481923" y="4083411"/>
            <a:ext cx="2368296"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3" name="Text Placeholder 15">
            <a:extLst>
              <a:ext uri="{FF2B5EF4-FFF2-40B4-BE49-F238E27FC236}">
                <a16:creationId xmlns:a16="http://schemas.microsoft.com/office/drawing/2014/main" id="{C03AAE70-D793-D2F3-CC36-D5EB10DBD887}"/>
              </a:ext>
            </a:extLst>
          </p:cNvPr>
          <p:cNvSpPr>
            <a:spLocks noGrp="1"/>
          </p:cNvSpPr>
          <p:nvPr>
            <p:ph type="body" sz="quarter" idx="66" hasCustomPrompt="1"/>
          </p:nvPr>
        </p:nvSpPr>
        <p:spPr>
          <a:xfrm>
            <a:off x="3481923" y="3666296"/>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1" name="Text Placeholder 1">
            <a:extLst>
              <a:ext uri="{FF2B5EF4-FFF2-40B4-BE49-F238E27FC236}">
                <a16:creationId xmlns:a16="http://schemas.microsoft.com/office/drawing/2014/main" id="{602A8AA4-053A-1716-CABE-167FFA80FC29}"/>
              </a:ext>
            </a:extLst>
          </p:cNvPr>
          <p:cNvSpPr>
            <a:spLocks noGrp="1"/>
          </p:cNvSpPr>
          <p:nvPr>
            <p:ph type="body" sz="quarter" idx="64" hasCustomPrompt="1"/>
          </p:nvPr>
        </p:nvSpPr>
        <p:spPr>
          <a:xfrm>
            <a:off x="3481923" y="3400752"/>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3" name="Picture Placeholder 2">
            <a:extLst>
              <a:ext uri="{FF2B5EF4-FFF2-40B4-BE49-F238E27FC236}">
                <a16:creationId xmlns:a16="http://schemas.microsoft.com/office/drawing/2014/main" id="{ACF87057-E934-AEA6-563A-A824CB71B47D}"/>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3481923"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7" name="Text Placeholder 1">
            <a:extLst>
              <a:ext uri="{FF2B5EF4-FFF2-40B4-BE49-F238E27FC236}">
                <a16:creationId xmlns:a16="http://schemas.microsoft.com/office/drawing/2014/main" id="{D7EC0B98-EE48-A323-4384-7586E6B815B6}"/>
              </a:ext>
            </a:extLst>
          </p:cNvPr>
          <p:cNvSpPr>
            <a:spLocks noGrp="1"/>
          </p:cNvSpPr>
          <p:nvPr>
            <p:ph type="body" sz="quarter" idx="59" hasCustomPrompt="1"/>
          </p:nvPr>
        </p:nvSpPr>
        <p:spPr>
          <a:xfrm>
            <a:off x="613363" y="4083411"/>
            <a:ext cx="2368296" cy="2088789"/>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marL="0" marR="0" lvl="0" indent="0" algn="l"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7" name="Text Placeholder 15">
            <a:extLst>
              <a:ext uri="{FF2B5EF4-FFF2-40B4-BE49-F238E27FC236}">
                <a16:creationId xmlns:a16="http://schemas.microsoft.com/office/drawing/2014/main" id="{825E9938-2BF7-C417-C61A-CCDA4F58E6C9}"/>
              </a:ext>
            </a:extLst>
          </p:cNvPr>
          <p:cNvSpPr>
            <a:spLocks noGrp="1"/>
          </p:cNvSpPr>
          <p:nvPr>
            <p:ph type="body" sz="quarter" idx="60" hasCustomPrompt="1"/>
          </p:nvPr>
        </p:nvSpPr>
        <p:spPr>
          <a:xfrm>
            <a:off x="613363" y="3666296"/>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6" name="Text Placeholder 1">
            <a:extLst>
              <a:ext uri="{FF2B5EF4-FFF2-40B4-BE49-F238E27FC236}">
                <a16:creationId xmlns:a16="http://schemas.microsoft.com/office/drawing/2014/main" id="{99CF4822-03BF-AF82-87E8-78343C738FC6}"/>
              </a:ext>
            </a:extLst>
          </p:cNvPr>
          <p:cNvSpPr>
            <a:spLocks noGrp="1"/>
          </p:cNvSpPr>
          <p:nvPr>
            <p:ph type="body" sz="quarter" idx="58" hasCustomPrompt="1"/>
          </p:nvPr>
        </p:nvSpPr>
        <p:spPr>
          <a:xfrm>
            <a:off x="613363" y="3400752"/>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4" name="Picture Placeholder 2">
            <a:extLst>
              <a:ext uri="{FF2B5EF4-FFF2-40B4-BE49-F238E27FC236}">
                <a16:creationId xmlns:a16="http://schemas.microsoft.com/office/drawing/2014/main" id="{C4B540FE-BF9C-FED9-4788-A9CE8E580434}"/>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3363" y="1716585"/>
            <a:ext cx="1371600" cy="13716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4" name="Title Placeholder 3">
            <a:extLst>
              <a:ext uri="{FF2B5EF4-FFF2-40B4-BE49-F238E27FC236}">
                <a16:creationId xmlns:a16="http://schemas.microsoft.com/office/drawing/2014/main" id="{351BE10D-8724-9EF5-9AAB-C2BF34FFBA38}"/>
              </a:ext>
            </a:extLst>
          </p:cNvPr>
          <p:cNvSpPr>
            <a:spLocks noGrp="1"/>
          </p:cNvSpPr>
          <p:nvPr>
            <p:ph type="title" hasCustomPrompt="1"/>
          </p:nvPr>
        </p:nvSpPr>
        <p:spPr>
          <a:xfrm>
            <a:off x="613363" y="690360"/>
            <a:ext cx="10972800" cy="430887"/>
          </a:xfrm>
          <a:prstGeom prst="rect">
            <a:avLst/>
          </a:prstGeom>
        </p:spPr>
        <p:txBody>
          <a:bodyPr vert="horz" lIns="0" tIns="0" rIns="0" bIns="0" rtlCol="0" anchor="t" anchorCtr="0">
            <a:noAutofit/>
          </a:bodyPr>
          <a:lstStyle/>
          <a:p>
            <a:r>
              <a:rPr lang="en-US"/>
              <a:t>Team Slide Title – 4 Up</a:t>
            </a:r>
          </a:p>
        </p:txBody>
      </p:sp>
    </p:spTree>
    <p:extLst>
      <p:ext uri="{BB962C8B-B14F-4D97-AF65-F5344CB8AC3E}">
        <p14:creationId xmlns:p14="http://schemas.microsoft.com/office/powerpoint/2010/main" val="3396073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 6 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73F16-592D-A307-7E5C-AFF601CD76AB}"/>
              </a:ext>
              <a:ext uri="{C183D7F6-B498-43B3-948B-1728B52AA6E4}">
                <adec:decorative xmlns:adec="http://schemas.microsoft.com/office/drawing/2017/decorative" val="1"/>
              </a:ext>
            </a:extLst>
          </p:cNvPr>
          <p:cNvSpPr/>
          <p:nvPr userDrawn="1"/>
        </p:nvSpPr>
        <p:spPr>
          <a:xfrm>
            <a:off x="0" y="0"/>
            <a:ext cx="12188952"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40" name="Text Placeholder 15">
            <a:extLst>
              <a:ext uri="{FF2B5EF4-FFF2-40B4-BE49-F238E27FC236}">
                <a16:creationId xmlns:a16="http://schemas.microsoft.com/office/drawing/2014/main" id="{CB770BEF-C706-4848-DEFD-79D7014C67A7}"/>
              </a:ext>
            </a:extLst>
          </p:cNvPr>
          <p:cNvSpPr>
            <a:spLocks noGrp="1"/>
          </p:cNvSpPr>
          <p:nvPr>
            <p:ph type="body" sz="quarter" idx="72" hasCustomPrompt="1"/>
          </p:nvPr>
        </p:nvSpPr>
        <p:spPr>
          <a:xfrm>
            <a:off x="8392151" y="572823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9" name="Text Placeholder 1">
            <a:extLst>
              <a:ext uri="{FF2B5EF4-FFF2-40B4-BE49-F238E27FC236}">
                <a16:creationId xmlns:a16="http://schemas.microsoft.com/office/drawing/2014/main" id="{DBE88113-E7C0-1687-7E40-5DDC8AD21C0B}"/>
              </a:ext>
            </a:extLst>
          </p:cNvPr>
          <p:cNvSpPr>
            <a:spLocks noGrp="1"/>
          </p:cNvSpPr>
          <p:nvPr>
            <p:ph type="body" sz="quarter" idx="71" hasCustomPrompt="1"/>
          </p:nvPr>
        </p:nvSpPr>
        <p:spPr>
          <a:xfrm>
            <a:off x="8392151" y="546269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6" name="Picture Placeholder 2">
            <a:extLst>
              <a:ext uri="{FF2B5EF4-FFF2-40B4-BE49-F238E27FC236}">
                <a16:creationId xmlns:a16="http://schemas.microsoft.com/office/drawing/2014/main" id="{C0B0B12A-12F4-9F2F-FCA4-6261DD777BCA}"/>
              </a:ext>
              <a:ext uri="{C183D7F6-B498-43B3-948B-1728B52AA6E4}">
                <adec:decorative xmlns:adec="http://schemas.microsoft.com/office/drawing/2017/decorative" val="1"/>
              </a:ext>
            </a:extLst>
          </p:cNvPr>
          <p:cNvSpPr>
            <a:spLocks noGrp="1" noChangeAspect="1"/>
          </p:cNvSpPr>
          <p:nvPr>
            <p:ph type="pic" sz="quarter" idx="64" hasCustomPrompt="1"/>
          </p:nvPr>
        </p:nvSpPr>
        <p:spPr>
          <a:xfrm>
            <a:off x="8392151" y="4116788"/>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2" name="Text Placeholder 15">
            <a:extLst>
              <a:ext uri="{FF2B5EF4-FFF2-40B4-BE49-F238E27FC236}">
                <a16:creationId xmlns:a16="http://schemas.microsoft.com/office/drawing/2014/main" id="{29797A84-10B6-1565-59B1-C67906C24E6C}"/>
              </a:ext>
            </a:extLst>
          </p:cNvPr>
          <p:cNvSpPr>
            <a:spLocks noGrp="1"/>
          </p:cNvSpPr>
          <p:nvPr>
            <p:ph type="body" sz="quarter" idx="74" hasCustomPrompt="1"/>
          </p:nvPr>
        </p:nvSpPr>
        <p:spPr>
          <a:xfrm>
            <a:off x="4534668" y="572823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1" name="Text Placeholder 1">
            <a:extLst>
              <a:ext uri="{FF2B5EF4-FFF2-40B4-BE49-F238E27FC236}">
                <a16:creationId xmlns:a16="http://schemas.microsoft.com/office/drawing/2014/main" id="{3F78FD94-D748-8949-499F-CD77B95600F3}"/>
              </a:ext>
            </a:extLst>
          </p:cNvPr>
          <p:cNvSpPr>
            <a:spLocks noGrp="1"/>
          </p:cNvSpPr>
          <p:nvPr>
            <p:ph type="body" sz="quarter" idx="73" hasCustomPrompt="1"/>
          </p:nvPr>
        </p:nvSpPr>
        <p:spPr>
          <a:xfrm>
            <a:off x="4534668" y="546269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4" name="Picture Placeholder 2">
            <a:extLst>
              <a:ext uri="{FF2B5EF4-FFF2-40B4-BE49-F238E27FC236}">
                <a16:creationId xmlns:a16="http://schemas.microsoft.com/office/drawing/2014/main" id="{C409F461-EDB0-67C2-C6DA-F9128529EF42}"/>
              </a:ext>
              <a:ext uri="{C183D7F6-B498-43B3-948B-1728B52AA6E4}">
                <adec:decorative xmlns:adec="http://schemas.microsoft.com/office/drawing/2017/decorative" val="1"/>
              </a:ext>
            </a:extLst>
          </p:cNvPr>
          <p:cNvSpPr>
            <a:spLocks noGrp="1" noChangeAspect="1"/>
          </p:cNvSpPr>
          <p:nvPr>
            <p:ph type="pic" sz="quarter" idx="62" hasCustomPrompt="1"/>
          </p:nvPr>
        </p:nvSpPr>
        <p:spPr>
          <a:xfrm>
            <a:off x="4534668" y="4116788"/>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38" name="Text Placeholder 15">
            <a:extLst>
              <a:ext uri="{FF2B5EF4-FFF2-40B4-BE49-F238E27FC236}">
                <a16:creationId xmlns:a16="http://schemas.microsoft.com/office/drawing/2014/main" id="{A5F37B72-3C77-9136-6BF0-FCF44DEFB4F5}"/>
              </a:ext>
            </a:extLst>
          </p:cNvPr>
          <p:cNvSpPr>
            <a:spLocks noGrp="1"/>
          </p:cNvSpPr>
          <p:nvPr>
            <p:ph type="body" sz="quarter" idx="70" hasCustomPrompt="1"/>
          </p:nvPr>
        </p:nvSpPr>
        <p:spPr>
          <a:xfrm>
            <a:off x="613363" y="572823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7" name="Text Placeholder 1">
            <a:extLst>
              <a:ext uri="{FF2B5EF4-FFF2-40B4-BE49-F238E27FC236}">
                <a16:creationId xmlns:a16="http://schemas.microsoft.com/office/drawing/2014/main" id="{4A1E244E-D456-734F-69C4-94D7FCF3E45E}"/>
              </a:ext>
            </a:extLst>
          </p:cNvPr>
          <p:cNvSpPr>
            <a:spLocks noGrp="1"/>
          </p:cNvSpPr>
          <p:nvPr>
            <p:ph type="body" sz="quarter" idx="69" hasCustomPrompt="1"/>
          </p:nvPr>
        </p:nvSpPr>
        <p:spPr>
          <a:xfrm>
            <a:off x="613363" y="546269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2" name="Picture Placeholder 2">
            <a:extLst>
              <a:ext uri="{FF2B5EF4-FFF2-40B4-BE49-F238E27FC236}">
                <a16:creationId xmlns:a16="http://schemas.microsoft.com/office/drawing/2014/main" id="{A72C7442-F7AE-75C8-C59D-87260957EA4C}"/>
              </a:ext>
              <a:ext uri="{C183D7F6-B498-43B3-948B-1728B52AA6E4}">
                <adec:decorative xmlns:adec="http://schemas.microsoft.com/office/drawing/2017/decorative" val="1"/>
              </a:ext>
            </a:extLst>
          </p:cNvPr>
          <p:cNvSpPr>
            <a:spLocks noGrp="1" noChangeAspect="1"/>
          </p:cNvSpPr>
          <p:nvPr>
            <p:ph type="pic" sz="quarter" idx="61" hasCustomPrompt="1"/>
          </p:nvPr>
        </p:nvSpPr>
        <p:spPr>
          <a:xfrm>
            <a:off x="613363" y="4114800"/>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6" name="Text Placeholder 15">
            <a:extLst>
              <a:ext uri="{FF2B5EF4-FFF2-40B4-BE49-F238E27FC236}">
                <a16:creationId xmlns:a16="http://schemas.microsoft.com/office/drawing/2014/main" id="{FD378A43-D221-7305-B69D-31B9CED1768C}"/>
              </a:ext>
            </a:extLst>
          </p:cNvPr>
          <p:cNvSpPr>
            <a:spLocks noGrp="1"/>
          </p:cNvSpPr>
          <p:nvPr>
            <p:ph type="body" sz="quarter" idx="66" hasCustomPrompt="1"/>
          </p:nvPr>
        </p:nvSpPr>
        <p:spPr>
          <a:xfrm>
            <a:off x="8392151" y="342312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1" name="Text Placeholder 1">
            <a:extLst>
              <a:ext uri="{FF2B5EF4-FFF2-40B4-BE49-F238E27FC236}">
                <a16:creationId xmlns:a16="http://schemas.microsoft.com/office/drawing/2014/main" id="{53A57C04-14B4-E2F8-6636-3585AF61C323}"/>
              </a:ext>
            </a:extLst>
          </p:cNvPr>
          <p:cNvSpPr>
            <a:spLocks noGrp="1"/>
          </p:cNvSpPr>
          <p:nvPr>
            <p:ph type="body" sz="quarter" idx="65" hasCustomPrompt="1"/>
          </p:nvPr>
        </p:nvSpPr>
        <p:spPr>
          <a:xfrm>
            <a:off x="8392151" y="315758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4" name="Picture Placeholder 2">
            <a:extLst>
              <a:ext uri="{FF2B5EF4-FFF2-40B4-BE49-F238E27FC236}">
                <a16:creationId xmlns:a16="http://schemas.microsoft.com/office/drawing/2014/main" id="{39863A6D-B011-FB63-F17B-3A012B2873BB}"/>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8392151"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5" name="Text Placeholder 15">
            <a:extLst>
              <a:ext uri="{FF2B5EF4-FFF2-40B4-BE49-F238E27FC236}">
                <a16:creationId xmlns:a16="http://schemas.microsoft.com/office/drawing/2014/main" id="{6B3996BD-45AA-C9C7-DC7E-5AA9AA3C0D84}"/>
              </a:ext>
            </a:extLst>
          </p:cNvPr>
          <p:cNvSpPr>
            <a:spLocks noGrp="1"/>
          </p:cNvSpPr>
          <p:nvPr>
            <p:ph type="body" sz="quarter" idx="68" hasCustomPrompt="1"/>
          </p:nvPr>
        </p:nvSpPr>
        <p:spPr>
          <a:xfrm>
            <a:off x="4534668" y="342312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2" name="Text Placeholder 1">
            <a:extLst>
              <a:ext uri="{FF2B5EF4-FFF2-40B4-BE49-F238E27FC236}">
                <a16:creationId xmlns:a16="http://schemas.microsoft.com/office/drawing/2014/main" id="{596CC608-4CCD-583D-8B03-7286F3C1D5B6}"/>
              </a:ext>
            </a:extLst>
          </p:cNvPr>
          <p:cNvSpPr>
            <a:spLocks noGrp="1"/>
          </p:cNvSpPr>
          <p:nvPr>
            <p:ph type="body" sz="quarter" idx="67" hasCustomPrompt="1"/>
          </p:nvPr>
        </p:nvSpPr>
        <p:spPr>
          <a:xfrm>
            <a:off x="4534668" y="315758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3" name="Picture Placeholder 2">
            <a:extLst>
              <a:ext uri="{FF2B5EF4-FFF2-40B4-BE49-F238E27FC236}">
                <a16:creationId xmlns:a16="http://schemas.microsoft.com/office/drawing/2014/main" id="{ACF87057-E934-AEA6-563A-A824CB71B47D}"/>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4534668"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9" name="Text Placeholder 15">
            <a:extLst>
              <a:ext uri="{FF2B5EF4-FFF2-40B4-BE49-F238E27FC236}">
                <a16:creationId xmlns:a16="http://schemas.microsoft.com/office/drawing/2014/main" id="{F3DAA1DC-1603-C1A2-77C5-21AA17F79A20}"/>
              </a:ext>
            </a:extLst>
          </p:cNvPr>
          <p:cNvSpPr>
            <a:spLocks noGrp="1"/>
          </p:cNvSpPr>
          <p:nvPr>
            <p:ph type="body" sz="quarter" idx="60" hasCustomPrompt="1"/>
          </p:nvPr>
        </p:nvSpPr>
        <p:spPr>
          <a:xfrm>
            <a:off x="613363" y="3423129"/>
            <a:ext cx="3182112"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 name="Text Placeholder 1">
            <a:extLst>
              <a:ext uri="{FF2B5EF4-FFF2-40B4-BE49-F238E27FC236}">
                <a16:creationId xmlns:a16="http://schemas.microsoft.com/office/drawing/2014/main" id="{99BFF1D4-BF40-C932-83FD-C273E806F552}"/>
              </a:ext>
            </a:extLst>
          </p:cNvPr>
          <p:cNvSpPr>
            <a:spLocks noGrp="1"/>
          </p:cNvSpPr>
          <p:nvPr>
            <p:ph type="body" sz="quarter" idx="58" hasCustomPrompt="1"/>
          </p:nvPr>
        </p:nvSpPr>
        <p:spPr>
          <a:xfrm>
            <a:off x="613363" y="3157585"/>
            <a:ext cx="3182112"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8" name="Picture Placeholder 2">
            <a:extLst>
              <a:ext uri="{FF2B5EF4-FFF2-40B4-BE49-F238E27FC236}">
                <a16:creationId xmlns:a16="http://schemas.microsoft.com/office/drawing/2014/main" id="{201FB3FF-BB03-74B9-3D3D-0A102E1ECDBB}"/>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3363"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7" name="Title Placeholder 3">
            <a:extLst>
              <a:ext uri="{FF2B5EF4-FFF2-40B4-BE49-F238E27FC236}">
                <a16:creationId xmlns:a16="http://schemas.microsoft.com/office/drawing/2014/main" id="{0DF5737C-A9FA-A35F-4FB0-C9EFBE9991A4}"/>
              </a:ext>
            </a:extLst>
          </p:cNvPr>
          <p:cNvSpPr>
            <a:spLocks noGrp="1"/>
          </p:cNvSpPr>
          <p:nvPr>
            <p:ph type="title" hasCustomPrompt="1"/>
          </p:nvPr>
        </p:nvSpPr>
        <p:spPr>
          <a:xfrm>
            <a:off x="613363" y="690360"/>
            <a:ext cx="10972800" cy="430887"/>
          </a:xfrm>
          <a:prstGeom prst="rect">
            <a:avLst/>
          </a:prstGeom>
        </p:spPr>
        <p:txBody>
          <a:bodyPr vert="horz" lIns="0" tIns="0" rIns="0" bIns="0" rtlCol="0" anchor="t" anchorCtr="0">
            <a:noAutofit/>
          </a:bodyPr>
          <a:lstStyle/>
          <a:p>
            <a:r>
              <a:rPr lang="en-US"/>
              <a:t>Team Slide Title – 6 Up</a:t>
            </a:r>
          </a:p>
        </p:txBody>
      </p:sp>
    </p:spTree>
    <p:extLst>
      <p:ext uri="{BB962C8B-B14F-4D97-AF65-F5344CB8AC3E}">
        <p14:creationId xmlns:p14="http://schemas.microsoft.com/office/powerpoint/2010/main" val="2036655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 8 U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AE794B-0CAB-D152-DA96-331E7E515CFA}"/>
              </a:ext>
              <a:ext uri="{C183D7F6-B498-43B3-948B-1728B52AA6E4}">
                <adec:decorative xmlns:adec="http://schemas.microsoft.com/office/drawing/2017/decorative" val="1"/>
              </a:ext>
            </a:extLst>
          </p:cNvPr>
          <p:cNvSpPr/>
          <p:nvPr userDrawn="1"/>
        </p:nvSpPr>
        <p:spPr>
          <a:xfrm>
            <a:off x="0" y="0"/>
            <a:ext cx="12188952" cy="240487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16" name="Text Placeholder 15">
            <a:extLst>
              <a:ext uri="{FF2B5EF4-FFF2-40B4-BE49-F238E27FC236}">
                <a16:creationId xmlns:a16="http://schemas.microsoft.com/office/drawing/2014/main" id="{F05BB3F1-35D1-6D51-C2F8-D75F5989D98F}"/>
              </a:ext>
            </a:extLst>
          </p:cNvPr>
          <p:cNvSpPr>
            <a:spLocks noGrp="1"/>
          </p:cNvSpPr>
          <p:nvPr>
            <p:ph type="body" sz="quarter" idx="72" hasCustomPrompt="1"/>
          </p:nvPr>
        </p:nvSpPr>
        <p:spPr>
          <a:xfrm>
            <a:off x="9207319" y="5728239"/>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2" name="Text Placeholder 1">
            <a:extLst>
              <a:ext uri="{FF2B5EF4-FFF2-40B4-BE49-F238E27FC236}">
                <a16:creationId xmlns:a16="http://schemas.microsoft.com/office/drawing/2014/main" id="{D7C068E7-2A59-8EB1-8BE0-887B4D59BAB4}"/>
              </a:ext>
            </a:extLst>
          </p:cNvPr>
          <p:cNvSpPr>
            <a:spLocks noGrp="1"/>
          </p:cNvSpPr>
          <p:nvPr>
            <p:ph type="body" sz="quarter" idx="71" hasCustomPrompt="1"/>
          </p:nvPr>
        </p:nvSpPr>
        <p:spPr>
          <a:xfrm>
            <a:off x="9207319" y="5462695"/>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7" name="Picture Placeholder 2">
            <a:extLst>
              <a:ext uri="{FF2B5EF4-FFF2-40B4-BE49-F238E27FC236}">
                <a16:creationId xmlns:a16="http://schemas.microsoft.com/office/drawing/2014/main" id="{ACFF3AB7-7D6C-E0F0-FE95-92CDA1DA9D9D}"/>
              </a:ext>
              <a:ext uri="{C183D7F6-B498-43B3-948B-1728B52AA6E4}">
                <adec:decorative xmlns:adec="http://schemas.microsoft.com/office/drawing/2017/decorative" val="1"/>
              </a:ext>
            </a:extLst>
          </p:cNvPr>
          <p:cNvSpPr>
            <a:spLocks noGrp="1" noChangeAspect="1"/>
          </p:cNvSpPr>
          <p:nvPr>
            <p:ph type="pic" sz="quarter" idx="63" hasCustomPrompt="1"/>
          </p:nvPr>
        </p:nvSpPr>
        <p:spPr>
          <a:xfrm>
            <a:off x="9207319" y="4114800"/>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9" name="Text Placeholder 15">
            <a:extLst>
              <a:ext uri="{FF2B5EF4-FFF2-40B4-BE49-F238E27FC236}">
                <a16:creationId xmlns:a16="http://schemas.microsoft.com/office/drawing/2014/main" id="{AB84983D-4ABD-8F6E-914A-C3DF19A6387C}"/>
              </a:ext>
            </a:extLst>
          </p:cNvPr>
          <p:cNvSpPr>
            <a:spLocks noGrp="1"/>
          </p:cNvSpPr>
          <p:nvPr>
            <p:ph type="body" sz="quarter" idx="78" hasCustomPrompt="1"/>
          </p:nvPr>
        </p:nvSpPr>
        <p:spPr>
          <a:xfrm>
            <a:off x="6344621" y="5734110"/>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1" name="Text Placeholder 1">
            <a:extLst>
              <a:ext uri="{FF2B5EF4-FFF2-40B4-BE49-F238E27FC236}">
                <a16:creationId xmlns:a16="http://schemas.microsoft.com/office/drawing/2014/main" id="{C4128107-9738-3C60-311E-B95FA192992D}"/>
              </a:ext>
            </a:extLst>
          </p:cNvPr>
          <p:cNvSpPr>
            <a:spLocks noGrp="1"/>
          </p:cNvSpPr>
          <p:nvPr>
            <p:ph type="body" sz="quarter" idx="77" hasCustomPrompt="1"/>
          </p:nvPr>
        </p:nvSpPr>
        <p:spPr>
          <a:xfrm>
            <a:off x="6344621" y="5468566"/>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8" name="Picture Placeholder 2">
            <a:extLst>
              <a:ext uri="{FF2B5EF4-FFF2-40B4-BE49-F238E27FC236}">
                <a16:creationId xmlns:a16="http://schemas.microsoft.com/office/drawing/2014/main" id="{4FDC9FEB-8F9E-8297-BDB7-C7D653E36811}"/>
              </a:ext>
              <a:ext uri="{C183D7F6-B498-43B3-948B-1728B52AA6E4}">
                <adec:decorative xmlns:adec="http://schemas.microsoft.com/office/drawing/2017/decorative" val="1"/>
              </a:ext>
            </a:extLst>
          </p:cNvPr>
          <p:cNvSpPr>
            <a:spLocks noGrp="1" noChangeAspect="1"/>
          </p:cNvSpPr>
          <p:nvPr>
            <p:ph type="pic" sz="quarter" idx="64" hasCustomPrompt="1"/>
          </p:nvPr>
        </p:nvSpPr>
        <p:spPr>
          <a:xfrm>
            <a:off x="6344621" y="4114800"/>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8" name="Text Placeholder 15">
            <a:extLst>
              <a:ext uri="{FF2B5EF4-FFF2-40B4-BE49-F238E27FC236}">
                <a16:creationId xmlns:a16="http://schemas.microsoft.com/office/drawing/2014/main" id="{5775FA41-5561-9875-BA7D-000339CE1B36}"/>
              </a:ext>
            </a:extLst>
          </p:cNvPr>
          <p:cNvSpPr>
            <a:spLocks noGrp="1"/>
          </p:cNvSpPr>
          <p:nvPr>
            <p:ph type="body" sz="quarter" idx="74" hasCustomPrompt="1"/>
          </p:nvPr>
        </p:nvSpPr>
        <p:spPr>
          <a:xfrm>
            <a:off x="3486495" y="5734110"/>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7" name="Text Placeholder 1">
            <a:extLst>
              <a:ext uri="{FF2B5EF4-FFF2-40B4-BE49-F238E27FC236}">
                <a16:creationId xmlns:a16="http://schemas.microsoft.com/office/drawing/2014/main" id="{F3C95BDE-16D7-D77B-CC08-01D0737BA6F7}"/>
              </a:ext>
            </a:extLst>
          </p:cNvPr>
          <p:cNvSpPr>
            <a:spLocks noGrp="1"/>
          </p:cNvSpPr>
          <p:nvPr>
            <p:ph type="body" sz="quarter" idx="73" hasCustomPrompt="1"/>
          </p:nvPr>
        </p:nvSpPr>
        <p:spPr>
          <a:xfrm>
            <a:off x="3486495" y="5468566"/>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6" name="Picture Placeholder 2">
            <a:extLst>
              <a:ext uri="{FF2B5EF4-FFF2-40B4-BE49-F238E27FC236}">
                <a16:creationId xmlns:a16="http://schemas.microsoft.com/office/drawing/2014/main" id="{9F5B966F-7855-C333-502D-9F832A269DBB}"/>
              </a:ext>
              <a:ext uri="{C183D7F6-B498-43B3-948B-1728B52AA6E4}">
                <adec:decorative xmlns:adec="http://schemas.microsoft.com/office/drawing/2017/decorative" val="1"/>
              </a:ext>
            </a:extLst>
          </p:cNvPr>
          <p:cNvSpPr>
            <a:spLocks noGrp="1" noChangeAspect="1"/>
          </p:cNvSpPr>
          <p:nvPr>
            <p:ph type="pic" sz="quarter" idx="62" hasCustomPrompt="1"/>
          </p:nvPr>
        </p:nvSpPr>
        <p:spPr>
          <a:xfrm>
            <a:off x="3481923" y="4114800"/>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1" name="Text Placeholder 15">
            <a:extLst>
              <a:ext uri="{FF2B5EF4-FFF2-40B4-BE49-F238E27FC236}">
                <a16:creationId xmlns:a16="http://schemas.microsoft.com/office/drawing/2014/main" id="{572C26DB-B784-43A8-99E7-C98F30A64805}"/>
              </a:ext>
            </a:extLst>
          </p:cNvPr>
          <p:cNvSpPr>
            <a:spLocks noGrp="1"/>
          </p:cNvSpPr>
          <p:nvPr>
            <p:ph type="body" sz="quarter" idx="70" hasCustomPrompt="1"/>
          </p:nvPr>
        </p:nvSpPr>
        <p:spPr>
          <a:xfrm>
            <a:off x="613363" y="5728239"/>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0" name="Text Placeholder 1">
            <a:extLst>
              <a:ext uri="{FF2B5EF4-FFF2-40B4-BE49-F238E27FC236}">
                <a16:creationId xmlns:a16="http://schemas.microsoft.com/office/drawing/2014/main" id="{21575BFA-5E70-975C-77B0-D1F34CEB23DE}"/>
              </a:ext>
            </a:extLst>
          </p:cNvPr>
          <p:cNvSpPr>
            <a:spLocks noGrp="1"/>
          </p:cNvSpPr>
          <p:nvPr>
            <p:ph type="body" sz="quarter" idx="69" hasCustomPrompt="1"/>
          </p:nvPr>
        </p:nvSpPr>
        <p:spPr>
          <a:xfrm>
            <a:off x="613363" y="5462695"/>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5" name="Picture Placeholder 2">
            <a:extLst>
              <a:ext uri="{FF2B5EF4-FFF2-40B4-BE49-F238E27FC236}">
                <a16:creationId xmlns:a16="http://schemas.microsoft.com/office/drawing/2014/main" id="{8FAF571B-5846-E53E-84BD-20CCE533C795}"/>
              </a:ext>
              <a:ext uri="{C183D7F6-B498-43B3-948B-1728B52AA6E4}">
                <adec:decorative xmlns:adec="http://schemas.microsoft.com/office/drawing/2017/decorative" val="1"/>
              </a:ext>
            </a:extLst>
          </p:cNvPr>
          <p:cNvSpPr>
            <a:spLocks noGrp="1" noChangeAspect="1"/>
          </p:cNvSpPr>
          <p:nvPr>
            <p:ph type="pic" sz="quarter" idx="61" hasCustomPrompt="1"/>
          </p:nvPr>
        </p:nvSpPr>
        <p:spPr>
          <a:xfrm>
            <a:off x="613363" y="4114800"/>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6" name="Text Placeholder 15">
            <a:extLst>
              <a:ext uri="{FF2B5EF4-FFF2-40B4-BE49-F238E27FC236}">
                <a16:creationId xmlns:a16="http://schemas.microsoft.com/office/drawing/2014/main" id="{EC1803F1-4FB2-71F6-E9F8-E04C56B2504B}"/>
              </a:ext>
            </a:extLst>
          </p:cNvPr>
          <p:cNvSpPr>
            <a:spLocks noGrp="1"/>
          </p:cNvSpPr>
          <p:nvPr>
            <p:ph type="body" sz="quarter" idx="66" hasCustomPrompt="1"/>
          </p:nvPr>
        </p:nvSpPr>
        <p:spPr>
          <a:xfrm>
            <a:off x="9207319" y="3423129"/>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5" name="Text Placeholder 1">
            <a:extLst>
              <a:ext uri="{FF2B5EF4-FFF2-40B4-BE49-F238E27FC236}">
                <a16:creationId xmlns:a16="http://schemas.microsoft.com/office/drawing/2014/main" id="{79BA23F6-091D-21A4-F6C7-5B605B5CAB52}"/>
              </a:ext>
            </a:extLst>
          </p:cNvPr>
          <p:cNvSpPr>
            <a:spLocks noGrp="1"/>
          </p:cNvSpPr>
          <p:nvPr>
            <p:ph type="body" sz="quarter" idx="65" hasCustomPrompt="1"/>
          </p:nvPr>
        </p:nvSpPr>
        <p:spPr>
          <a:xfrm>
            <a:off x="9207319" y="3157585"/>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4" name="Picture Placeholder 2">
            <a:extLst>
              <a:ext uri="{FF2B5EF4-FFF2-40B4-BE49-F238E27FC236}">
                <a16:creationId xmlns:a16="http://schemas.microsoft.com/office/drawing/2014/main" id="{39863A6D-B011-FB63-F17B-3A012B2873BB}"/>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9207319"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0" name="Text Placeholder 15">
            <a:extLst>
              <a:ext uri="{FF2B5EF4-FFF2-40B4-BE49-F238E27FC236}">
                <a16:creationId xmlns:a16="http://schemas.microsoft.com/office/drawing/2014/main" id="{3F9C991D-480A-596F-1CFB-3CBCA410D28C}"/>
              </a:ext>
            </a:extLst>
          </p:cNvPr>
          <p:cNvSpPr>
            <a:spLocks noGrp="1"/>
          </p:cNvSpPr>
          <p:nvPr>
            <p:ph type="body" sz="quarter" idx="76" hasCustomPrompt="1"/>
          </p:nvPr>
        </p:nvSpPr>
        <p:spPr>
          <a:xfrm>
            <a:off x="6344621" y="3429000"/>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9" name="Text Placeholder 1">
            <a:extLst>
              <a:ext uri="{FF2B5EF4-FFF2-40B4-BE49-F238E27FC236}">
                <a16:creationId xmlns:a16="http://schemas.microsoft.com/office/drawing/2014/main" id="{3033B5E6-E3A5-F965-C6AA-684B33EC132E}"/>
              </a:ext>
            </a:extLst>
          </p:cNvPr>
          <p:cNvSpPr>
            <a:spLocks noGrp="1"/>
          </p:cNvSpPr>
          <p:nvPr>
            <p:ph type="body" sz="quarter" idx="75" hasCustomPrompt="1"/>
          </p:nvPr>
        </p:nvSpPr>
        <p:spPr>
          <a:xfrm>
            <a:off x="6344621" y="3163456"/>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 name="Picture Placeholder 2">
            <a:extLst>
              <a:ext uri="{FF2B5EF4-FFF2-40B4-BE49-F238E27FC236}">
                <a16:creationId xmlns:a16="http://schemas.microsoft.com/office/drawing/2014/main" id="{922CB4C9-82B3-B98C-6708-AC41D4600A23}"/>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6344621"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8" name="Text Placeholder 15">
            <a:extLst>
              <a:ext uri="{FF2B5EF4-FFF2-40B4-BE49-F238E27FC236}">
                <a16:creationId xmlns:a16="http://schemas.microsoft.com/office/drawing/2014/main" id="{11770C4E-D0FB-2887-03B2-60166A74CE4A}"/>
              </a:ext>
            </a:extLst>
          </p:cNvPr>
          <p:cNvSpPr>
            <a:spLocks noGrp="1"/>
          </p:cNvSpPr>
          <p:nvPr>
            <p:ph type="body" sz="quarter" idx="68" hasCustomPrompt="1"/>
          </p:nvPr>
        </p:nvSpPr>
        <p:spPr>
          <a:xfrm>
            <a:off x="3486495" y="3429000"/>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7" name="Text Placeholder 1">
            <a:extLst>
              <a:ext uri="{FF2B5EF4-FFF2-40B4-BE49-F238E27FC236}">
                <a16:creationId xmlns:a16="http://schemas.microsoft.com/office/drawing/2014/main" id="{199C5BEB-B157-06E3-F81A-E019CFE9150A}"/>
              </a:ext>
            </a:extLst>
          </p:cNvPr>
          <p:cNvSpPr>
            <a:spLocks noGrp="1"/>
          </p:cNvSpPr>
          <p:nvPr>
            <p:ph type="body" sz="quarter" idx="67" hasCustomPrompt="1"/>
          </p:nvPr>
        </p:nvSpPr>
        <p:spPr>
          <a:xfrm>
            <a:off x="3486495" y="3163456"/>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3" name="Picture Placeholder 2">
            <a:extLst>
              <a:ext uri="{FF2B5EF4-FFF2-40B4-BE49-F238E27FC236}">
                <a16:creationId xmlns:a16="http://schemas.microsoft.com/office/drawing/2014/main" id="{ACF87057-E934-AEA6-563A-A824CB71B47D}"/>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3481923"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 name="Text Placeholder 15">
            <a:extLst>
              <a:ext uri="{FF2B5EF4-FFF2-40B4-BE49-F238E27FC236}">
                <a16:creationId xmlns:a16="http://schemas.microsoft.com/office/drawing/2014/main" id="{E4FB14F8-BAA6-614A-548C-72AF351EEE7E}"/>
              </a:ext>
            </a:extLst>
          </p:cNvPr>
          <p:cNvSpPr>
            <a:spLocks noGrp="1"/>
          </p:cNvSpPr>
          <p:nvPr>
            <p:ph type="body" sz="quarter" idx="60" hasCustomPrompt="1"/>
          </p:nvPr>
        </p:nvSpPr>
        <p:spPr>
          <a:xfrm>
            <a:off x="613363" y="3423129"/>
            <a:ext cx="23682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 name="Text Placeholder 1">
            <a:extLst>
              <a:ext uri="{FF2B5EF4-FFF2-40B4-BE49-F238E27FC236}">
                <a16:creationId xmlns:a16="http://schemas.microsoft.com/office/drawing/2014/main" id="{6C8FD736-9CAA-96F9-417E-626A91907BB6}"/>
              </a:ext>
            </a:extLst>
          </p:cNvPr>
          <p:cNvSpPr>
            <a:spLocks noGrp="1"/>
          </p:cNvSpPr>
          <p:nvPr>
            <p:ph type="body" sz="quarter" idx="58" hasCustomPrompt="1"/>
          </p:nvPr>
        </p:nvSpPr>
        <p:spPr>
          <a:xfrm>
            <a:off x="613363" y="3157585"/>
            <a:ext cx="23682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2" name="Picture Placeholder 2">
            <a:extLst>
              <a:ext uri="{FF2B5EF4-FFF2-40B4-BE49-F238E27FC236}">
                <a16:creationId xmlns:a16="http://schemas.microsoft.com/office/drawing/2014/main" id="{6585816E-BDB8-B779-66E4-0716B5CC5721}"/>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3363" y="1810512"/>
            <a:ext cx="1188720" cy="118872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4" name="Title Placeholder 3">
            <a:extLst>
              <a:ext uri="{FF2B5EF4-FFF2-40B4-BE49-F238E27FC236}">
                <a16:creationId xmlns:a16="http://schemas.microsoft.com/office/drawing/2014/main" id="{351BE10D-8724-9EF5-9AAB-C2BF34FFBA38}"/>
              </a:ext>
            </a:extLst>
          </p:cNvPr>
          <p:cNvSpPr>
            <a:spLocks noGrp="1"/>
          </p:cNvSpPr>
          <p:nvPr>
            <p:ph type="title" hasCustomPrompt="1"/>
          </p:nvPr>
        </p:nvSpPr>
        <p:spPr>
          <a:xfrm>
            <a:off x="613363" y="690360"/>
            <a:ext cx="10972800" cy="430887"/>
          </a:xfrm>
          <a:prstGeom prst="rect">
            <a:avLst/>
          </a:prstGeom>
        </p:spPr>
        <p:txBody>
          <a:bodyPr vert="horz" lIns="0" tIns="0" rIns="0" bIns="0" rtlCol="0" anchor="t" anchorCtr="0">
            <a:noAutofit/>
          </a:bodyPr>
          <a:lstStyle/>
          <a:p>
            <a:r>
              <a:rPr lang="en-US"/>
              <a:t>Team Slide Title – 8 Up</a:t>
            </a:r>
          </a:p>
        </p:txBody>
      </p:sp>
    </p:spTree>
    <p:extLst>
      <p:ext uri="{BB962C8B-B14F-4D97-AF65-F5344CB8AC3E}">
        <p14:creationId xmlns:p14="http://schemas.microsoft.com/office/powerpoint/2010/main" val="33355509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 3 Vertic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814B8C-F5B4-42F0-91B4-39FECD05F8DD}"/>
              </a:ext>
              <a:ext uri="{C183D7F6-B498-43B3-948B-1728B52AA6E4}">
                <adec:decorative xmlns:adec="http://schemas.microsoft.com/office/drawing/2017/decorative" val="1"/>
              </a:ext>
            </a:extLst>
          </p:cNvPr>
          <p:cNvSpPr/>
          <p:nvPr userDrawn="1"/>
        </p:nvSpPr>
        <p:spPr>
          <a:xfrm>
            <a:off x="0" y="0"/>
            <a:ext cx="428185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4" name="Copyright">
            <a:extLst>
              <a:ext uri="{FF2B5EF4-FFF2-40B4-BE49-F238E27FC236}">
                <a16:creationId xmlns:a16="http://schemas.microsoft.com/office/drawing/2014/main" id="{CF65D708-A001-F5C3-AA7C-2EC497F926B2}"/>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18" name="Text Placeholder 1">
            <a:extLst>
              <a:ext uri="{FF2B5EF4-FFF2-40B4-BE49-F238E27FC236}">
                <a16:creationId xmlns:a16="http://schemas.microsoft.com/office/drawing/2014/main" id="{650EAFCD-535F-DBEE-BD9F-DBFDC2AE4660}"/>
              </a:ext>
            </a:extLst>
          </p:cNvPr>
          <p:cNvSpPr>
            <a:spLocks noGrp="1"/>
          </p:cNvSpPr>
          <p:nvPr>
            <p:ph type="body" sz="quarter" idx="68" hasCustomPrompt="1"/>
          </p:nvPr>
        </p:nvSpPr>
        <p:spPr>
          <a:xfrm>
            <a:off x="6418979" y="5448204"/>
            <a:ext cx="5163421" cy="72237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25" name="Text Placeholder 15">
            <a:extLst>
              <a:ext uri="{FF2B5EF4-FFF2-40B4-BE49-F238E27FC236}">
                <a16:creationId xmlns:a16="http://schemas.microsoft.com/office/drawing/2014/main" id="{FBA07D01-2BCF-57B5-F4E1-C36CEA752BFB}"/>
              </a:ext>
            </a:extLst>
          </p:cNvPr>
          <p:cNvSpPr>
            <a:spLocks noGrp="1"/>
          </p:cNvSpPr>
          <p:nvPr>
            <p:ph type="body" sz="quarter" idx="69" hasCustomPrompt="1"/>
          </p:nvPr>
        </p:nvSpPr>
        <p:spPr>
          <a:xfrm>
            <a:off x="6418980" y="5031089"/>
            <a:ext cx="516342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7" name="Text Placeholder 1">
            <a:extLst>
              <a:ext uri="{FF2B5EF4-FFF2-40B4-BE49-F238E27FC236}">
                <a16:creationId xmlns:a16="http://schemas.microsoft.com/office/drawing/2014/main" id="{764DEC07-005B-DC23-8A82-71EE63CC651D}"/>
              </a:ext>
            </a:extLst>
          </p:cNvPr>
          <p:cNvSpPr>
            <a:spLocks noGrp="1"/>
          </p:cNvSpPr>
          <p:nvPr>
            <p:ph type="body" sz="quarter" idx="67" hasCustomPrompt="1"/>
          </p:nvPr>
        </p:nvSpPr>
        <p:spPr>
          <a:xfrm>
            <a:off x="6418980" y="4765545"/>
            <a:ext cx="5163421"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9" name="Picture Placeholder 2">
            <a:extLst>
              <a:ext uri="{FF2B5EF4-FFF2-40B4-BE49-F238E27FC236}">
                <a16:creationId xmlns:a16="http://schemas.microsoft.com/office/drawing/2014/main" id="{1395568C-3DCD-0F12-53D6-16BA0ECF284D}"/>
              </a:ext>
              <a:ext uri="{C183D7F6-B498-43B3-948B-1728B52AA6E4}">
                <adec:decorative xmlns:adec="http://schemas.microsoft.com/office/drawing/2017/decorative" val="1"/>
              </a:ext>
            </a:extLst>
          </p:cNvPr>
          <p:cNvSpPr>
            <a:spLocks noGrp="1" noChangeAspect="1"/>
          </p:cNvSpPr>
          <p:nvPr>
            <p:ph type="pic" sz="quarter" idx="46" hasCustomPrompt="1"/>
          </p:nvPr>
        </p:nvSpPr>
        <p:spPr>
          <a:xfrm>
            <a:off x="4688176" y="4765545"/>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5" name="Text Placeholder 1">
            <a:extLst>
              <a:ext uri="{FF2B5EF4-FFF2-40B4-BE49-F238E27FC236}">
                <a16:creationId xmlns:a16="http://schemas.microsoft.com/office/drawing/2014/main" id="{D9454809-FC82-6561-642A-1086F340EBA5}"/>
              </a:ext>
            </a:extLst>
          </p:cNvPr>
          <p:cNvSpPr>
            <a:spLocks noGrp="1"/>
          </p:cNvSpPr>
          <p:nvPr>
            <p:ph type="body" sz="quarter" idx="65" hasCustomPrompt="1"/>
          </p:nvPr>
        </p:nvSpPr>
        <p:spPr>
          <a:xfrm>
            <a:off x="6418978" y="3408332"/>
            <a:ext cx="5166360" cy="72237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16" name="Text Placeholder 15">
            <a:extLst>
              <a:ext uri="{FF2B5EF4-FFF2-40B4-BE49-F238E27FC236}">
                <a16:creationId xmlns:a16="http://schemas.microsoft.com/office/drawing/2014/main" id="{F7F0A420-11EF-1F55-E644-6884016A63D3}"/>
              </a:ext>
            </a:extLst>
          </p:cNvPr>
          <p:cNvSpPr>
            <a:spLocks noGrp="1"/>
          </p:cNvSpPr>
          <p:nvPr>
            <p:ph type="body" sz="quarter" idx="66" hasCustomPrompt="1"/>
          </p:nvPr>
        </p:nvSpPr>
        <p:spPr>
          <a:xfrm>
            <a:off x="6418980" y="2991217"/>
            <a:ext cx="516342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4" name="Text Placeholder 1">
            <a:extLst>
              <a:ext uri="{FF2B5EF4-FFF2-40B4-BE49-F238E27FC236}">
                <a16:creationId xmlns:a16="http://schemas.microsoft.com/office/drawing/2014/main" id="{B8BD1CDE-68F3-2665-71E8-965213AA7946}"/>
              </a:ext>
            </a:extLst>
          </p:cNvPr>
          <p:cNvSpPr>
            <a:spLocks noGrp="1"/>
          </p:cNvSpPr>
          <p:nvPr>
            <p:ph type="body" sz="quarter" idx="64" hasCustomPrompt="1"/>
          </p:nvPr>
        </p:nvSpPr>
        <p:spPr>
          <a:xfrm>
            <a:off x="6418980" y="2725673"/>
            <a:ext cx="5163421"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8" name="Picture Placeholder 2">
            <a:extLst>
              <a:ext uri="{FF2B5EF4-FFF2-40B4-BE49-F238E27FC236}">
                <a16:creationId xmlns:a16="http://schemas.microsoft.com/office/drawing/2014/main" id="{F9A65C2D-656C-A059-B943-855CAF195FB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4688176" y="2725673"/>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8" name="Text Placeholder 1">
            <a:extLst>
              <a:ext uri="{FF2B5EF4-FFF2-40B4-BE49-F238E27FC236}">
                <a16:creationId xmlns:a16="http://schemas.microsoft.com/office/drawing/2014/main" id="{04319CF1-EE17-ABF4-17D1-DE8350733FC4}"/>
              </a:ext>
            </a:extLst>
          </p:cNvPr>
          <p:cNvSpPr>
            <a:spLocks noGrp="1"/>
          </p:cNvSpPr>
          <p:nvPr>
            <p:ph type="body" sz="quarter" idx="63" hasCustomPrompt="1"/>
          </p:nvPr>
        </p:nvSpPr>
        <p:spPr>
          <a:xfrm>
            <a:off x="6418978" y="1368460"/>
            <a:ext cx="5166360" cy="722376"/>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9" name="Text Placeholder 15">
            <a:extLst>
              <a:ext uri="{FF2B5EF4-FFF2-40B4-BE49-F238E27FC236}">
                <a16:creationId xmlns:a16="http://schemas.microsoft.com/office/drawing/2014/main" id="{35399B57-A1E5-D9C5-6A1C-45425F2DB7A1}"/>
              </a:ext>
            </a:extLst>
          </p:cNvPr>
          <p:cNvSpPr>
            <a:spLocks noGrp="1"/>
          </p:cNvSpPr>
          <p:nvPr>
            <p:ph type="body" sz="quarter" idx="19" hasCustomPrompt="1"/>
          </p:nvPr>
        </p:nvSpPr>
        <p:spPr>
          <a:xfrm>
            <a:off x="6418980" y="951345"/>
            <a:ext cx="516342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5" name="Text Placeholder 1">
            <a:extLst>
              <a:ext uri="{FF2B5EF4-FFF2-40B4-BE49-F238E27FC236}">
                <a16:creationId xmlns:a16="http://schemas.microsoft.com/office/drawing/2014/main" id="{9D722362-6799-598B-790B-FF03F7B743F7}"/>
              </a:ext>
            </a:extLst>
          </p:cNvPr>
          <p:cNvSpPr>
            <a:spLocks noGrp="1"/>
          </p:cNvSpPr>
          <p:nvPr>
            <p:ph type="body" sz="quarter" idx="43" hasCustomPrompt="1"/>
          </p:nvPr>
        </p:nvSpPr>
        <p:spPr>
          <a:xfrm>
            <a:off x="6418980" y="685801"/>
            <a:ext cx="5163421"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7" name="Picture Placeholder 2">
            <a:extLst>
              <a:ext uri="{FF2B5EF4-FFF2-40B4-BE49-F238E27FC236}">
                <a16:creationId xmlns:a16="http://schemas.microsoft.com/office/drawing/2014/main" id="{D2A6019B-3459-EBA3-AFCE-1B8BE0E7981D}"/>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4690872" y="685801"/>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 name="Text Placeholder 1">
            <a:extLst>
              <a:ext uri="{FF2B5EF4-FFF2-40B4-BE49-F238E27FC236}">
                <a16:creationId xmlns:a16="http://schemas.microsoft.com/office/drawing/2014/main" id="{7018F823-B43A-588C-CD48-7C85BD4F6D90}"/>
              </a:ext>
            </a:extLst>
          </p:cNvPr>
          <p:cNvSpPr>
            <a:spLocks noGrp="1"/>
          </p:cNvSpPr>
          <p:nvPr>
            <p:ph type="body" sz="quarter" idx="62" hasCustomPrompt="1"/>
          </p:nvPr>
        </p:nvSpPr>
        <p:spPr>
          <a:xfrm>
            <a:off x="612648" y="1709928"/>
            <a:ext cx="3200400" cy="3769404"/>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32" name="Title Placeholder 3">
            <a:extLst>
              <a:ext uri="{FF2B5EF4-FFF2-40B4-BE49-F238E27FC236}">
                <a16:creationId xmlns:a16="http://schemas.microsoft.com/office/drawing/2014/main" id="{F4DED547-A581-CF8D-2576-BAAB73FBAEEF}"/>
              </a:ext>
            </a:extLst>
          </p:cNvPr>
          <p:cNvSpPr>
            <a:spLocks noGrp="1"/>
          </p:cNvSpPr>
          <p:nvPr>
            <p:ph type="title" hasCustomPrompt="1"/>
          </p:nvPr>
        </p:nvSpPr>
        <p:spPr>
          <a:xfrm>
            <a:off x="612648" y="690360"/>
            <a:ext cx="3200400" cy="861774"/>
          </a:xfrm>
          <a:prstGeom prst="rect">
            <a:avLst/>
          </a:prstGeom>
        </p:spPr>
        <p:txBody>
          <a:bodyPr vert="horz" lIns="0" tIns="0" rIns="0" bIns="0" rtlCol="0" anchor="t" anchorCtr="0">
            <a:noAutofit/>
          </a:bodyPr>
          <a:lstStyle/>
          <a:p>
            <a:r>
              <a:rPr lang="en-US"/>
              <a:t>Team Slide Title –</a:t>
            </a:r>
            <a:br>
              <a:rPr lang="en-US"/>
            </a:br>
            <a:r>
              <a:rPr lang="en-US"/>
              <a:t>3 Vertical</a:t>
            </a:r>
          </a:p>
        </p:txBody>
      </p:sp>
    </p:spTree>
    <p:extLst>
      <p:ext uri="{BB962C8B-B14F-4D97-AF65-F5344CB8AC3E}">
        <p14:creationId xmlns:p14="http://schemas.microsoft.com/office/powerpoint/2010/main" val="1950992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 6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7AF57-57F9-99A2-4D63-334F8BE6CC93}"/>
              </a:ext>
              <a:ext uri="{C183D7F6-B498-43B3-948B-1728B52AA6E4}">
                <adec:decorative xmlns:adec="http://schemas.microsoft.com/office/drawing/2017/decorative" val="1"/>
              </a:ext>
            </a:extLst>
          </p:cNvPr>
          <p:cNvSpPr/>
          <p:nvPr userDrawn="1"/>
        </p:nvSpPr>
        <p:spPr>
          <a:xfrm>
            <a:off x="1" y="0"/>
            <a:ext cx="4281854" cy="68579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6" name="Copyright">
            <a:extLst>
              <a:ext uri="{FF2B5EF4-FFF2-40B4-BE49-F238E27FC236}">
                <a16:creationId xmlns:a16="http://schemas.microsoft.com/office/drawing/2014/main" id="{40C7CB60-6E19-2A74-1D2B-90AE00C222CD}"/>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44" name="Text Placeholder 15">
            <a:extLst>
              <a:ext uri="{FF2B5EF4-FFF2-40B4-BE49-F238E27FC236}">
                <a16:creationId xmlns:a16="http://schemas.microsoft.com/office/drawing/2014/main" id="{CFC02E8B-A9D6-CA8F-CF14-70625361760A}"/>
              </a:ext>
            </a:extLst>
          </p:cNvPr>
          <p:cNvSpPr>
            <a:spLocks noGrp="1"/>
          </p:cNvSpPr>
          <p:nvPr>
            <p:ph type="body" sz="quarter" idx="91" hasCustomPrompt="1"/>
          </p:nvPr>
        </p:nvSpPr>
        <p:spPr>
          <a:xfrm>
            <a:off x="9671812" y="5258610"/>
            <a:ext cx="1910588"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3" name="Text Placeholder 1">
            <a:extLst>
              <a:ext uri="{FF2B5EF4-FFF2-40B4-BE49-F238E27FC236}">
                <a16:creationId xmlns:a16="http://schemas.microsoft.com/office/drawing/2014/main" id="{25156996-2CE0-9C95-EF05-807CD765B330}"/>
              </a:ext>
            </a:extLst>
          </p:cNvPr>
          <p:cNvSpPr>
            <a:spLocks noGrp="1"/>
          </p:cNvSpPr>
          <p:nvPr>
            <p:ph type="body" sz="quarter" idx="90" hasCustomPrompt="1"/>
          </p:nvPr>
        </p:nvSpPr>
        <p:spPr>
          <a:xfrm>
            <a:off x="9671812" y="4993066"/>
            <a:ext cx="1910588"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33" name="Picture Placeholder 2">
            <a:extLst>
              <a:ext uri="{FF2B5EF4-FFF2-40B4-BE49-F238E27FC236}">
                <a16:creationId xmlns:a16="http://schemas.microsoft.com/office/drawing/2014/main" id="{7C72CB25-EC19-9AD0-976E-0D58E7FED59B}"/>
              </a:ext>
              <a:ext uri="{C183D7F6-B498-43B3-948B-1728B52AA6E4}">
                <adec:decorative xmlns:adec="http://schemas.microsoft.com/office/drawing/2017/decorative" val="1"/>
              </a:ext>
            </a:extLst>
          </p:cNvPr>
          <p:cNvSpPr>
            <a:spLocks noGrp="1" noChangeAspect="1"/>
          </p:cNvSpPr>
          <p:nvPr>
            <p:ph type="pic" sz="quarter" idx="68" hasCustomPrompt="1"/>
          </p:nvPr>
        </p:nvSpPr>
        <p:spPr>
          <a:xfrm>
            <a:off x="9671812" y="3434862"/>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2" name="Text Placeholder 15">
            <a:extLst>
              <a:ext uri="{FF2B5EF4-FFF2-40B4-BE49-F238E27FC236}">
                <a16:creationId xmlns:a16="http://schemas.microsoft.com/office/drawing/2014/main" id="{517EE15B-3E28-0D71-C7CD-A8B9D9A1E04D}"/>
              </a:ext>
            </a:extLst>
          </p:cNvPr>
          <p:cNvSpPr>
            <a:spLocks noGrp="1"/>
          </p:cNvSpPr>
          <p:nvPr>
            <p:ph type="body" sz="quarter" idx="89" hasCustomPrompt="1"/>
          </p:nvPr>
        </p:nvSpPr>
        <p:spPr>
          <a:xfrm>
            <a:off x="7181342" y="5258610"/>
            <a:ext cx="19110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1" name="Text Placeholder 1">
            <a:extLst>
              <a:ext uri="{FF2B5EF4-FFF2-40B4-BE49-F238E27FC236}">
                <a16:creationId xmlns:a16="http://schemas.microsoft.com/office/drawing/2014/main" id="{5827DF22-DC83-592F-8E5C-F156AC9C6A9E}"/>
              </a:ext>
            </a:extLst>
          </p:cNvPr>
          <p:cNvSpPr>
            <a:spLocks noGrp="1"/>
          </p:cNvSpPr>
          <p:nvPr>
            <p:ph type="body" sz="quarter" idx="88" hasCustomPrompt="1"/>
          </p:nvPr>
        </p:nvSpPr>
        <p:spPr>
          <a:xfrm>
            <a:off x="7181342" y="4993066"/>
            <a:ext cx="19110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30" name="Picture Placeholder 2">
            <a:extLst>
              <a:ext uri="{FF2B5EF4-FFF2-40B4-BE49-F238E27FC236}">
                <a16:creationId xmlns:a16="http://schemas.microsoft.com/office/drawing/2014/main" id="{DC49924A-725F-C8A7-8D8C-3AF3770C8A84}"/>
              </a:ext>
              <a:ext uri="{C183D7F6-B498-43B3-948B-1728B52AA6E4}">
                <adec:decorative xmlns:adec="http://schemas.microsoft.com/office/drawing/2017/decorative" val="1"/>
              </a:ext>
            </a:extLst>
          </p:cNvPr>
          <p:cNvSpPr>
            <a:spLocks noGrp="1" noChangeAspect="1"/>
          </p:cNvSpPr>
          <p:nvPr>
            <p:ph type="pic" sz="quarter" idx="65" hasCustomPrompt="1"/>
          </p:nvPr>
        </p:nvSpPr>
        <p:spPr>
          <a:xfrm>
            <a:off x="7181342" y="3434862"/>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0" name="Text Placeholder 15">
            <a:extLst>
              <a:ext uri="{FF2B5EF4-FFF2-40B4-BE49-F238E27FC236}">
                <a16:creationId xmlns:a16="http://schemas.microsoft.com/office/drawing/2014/main" id="{4AE9FEB2-5148-49A8-21D9-0E06288C1457}"/>
              </a:ext>
            </a:extLst>
          </p:cNvPr>
          <p:cNvSpPr>
            <a:spLocks noGrp="1"/>
          </p:cNvSpPr>
          <p:nvPr>
            <p:ph type="body" sz="quarter" idx="87" hasCustomPrompt="1"/>
          </p:nvPr>
        </p:nvSpPr>
        <p:spPr>
          <a:xfrm>
            <a:off x="4690872" y="5258610"/>
            <a:ext cx="19110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39" name="Text Placeholder 1">
            <a:extLst>
              <a:ext uri="{FF2B5EF4-FFF2-40B4-BE49-F238E27FC236}">
                <a16:creationId xmlns:a16="http://schemas.microsoft.com/office/drawing/2014/main" id="{FDC84870-5BF1-0C92-F0A8-BD1EEDAD79C1}"/>
              </a:ext>
            </a:extLst>
          </p:cNvPr>
          <p:cNvSpPr>
            <a:spLocks noGrp="1"/>
          </p:cNvSpPr>
          <p:nvPr>
            <p:ph type="body" sz="quarter" idx="86" hasCustomPrompt="1"/>
          </p:nvPr>
        </p:nvSpPr>
        <p:spPr>
          <a:xfrm>
            <a:off x="4690872" y="4993066"/>
            <a:ext cx="19110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9" name="Picture Placeholder 2">
            <a:extLst>
              <a:ext uri="{FF2B5EF4-FFF2-40B4-BE49-F238E27FC236}">
                <a16:creationId xmlns:a16="http://schemas.microsoft.com/office/drawing/2014/main" id="{F57CE0F1-5A69-4095-1BC1-AC141C9F97CC}"/>
              </a:ext>
              <a:ext uri="{C183D7F6-B498-43B3-948B-1728B52AA6E4}">
                <adec:decorative xmlns:adec="http://schemas.microsoft.com/office/drawing/2017/decorative" val="1"/>
              </a:ext>
            </a:extLst>
          </p:cNvPr>
          <p:cNvSpPr>
            <a:spLocks noGrp="1" noChangeAspect="1"/>
          </p:cNvSpPr>
          <p:nvPr>
            <p:ph type="pic" sz="quarter" idx="64" hasCustomPrompt="1"/>
          </p:nvPr>
        </p:nvSpPr>
        <p:spPr>
          <a:xfrm>
            <a:off x="4690872" y="3434862"/>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6" name="Text Placeholder 15">
            <a:extLst>
              <a:ext uri="{FF2B5EF4-FFF2-40B4-BE49-F238E27FC236}">
                <a16:creationId xmlns:a16="http://schemas.microsoft.com/office/drawing/2014/main" id="{0C7F0B5D-610D-D982-472E-012B2BBBBA9B}"/>
              </a:ext>
            </a:extLst>
          </p:cNvPr>
          <p:cNvSpPr>
            <a:spLocks noGrp="1"/>
          </p:cNvSpPr>
          <p:nvPr>
            <p:ph type="body" sz="quarter" idx="85" hasCustomPrompt="1"/>
          </p:nvPr>
        </p:nvSpPr>
        <p:spPr>
          <a:xfrm>
            <a:off x="9671812" y="2509548"/>
            <a:ext cx="1910588"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5" name="Text Placeholder 1">
            <a:extLst>
              <a:ext uri="{FF2B5EF4-FFF2-40B4-BE49-F238E27FC236}">
                <a16:creationId xmlns:a16="http://schemas.microsoft.com/office/drawing/2014/main" id="{83A951F3-2CF0-C9A6-5A57-08F26D1EE1C9}"/>
              </a:ext>
            </a:extLst>
          </p:cNvPr>
          <p:cNvSpPr>
            <a:spLocks noGrp="1"/>
          </p:cNvSpPr>
          <p:nvPr>
            <p:ph type="body" sz="quarter" idx="84" hasCustomPrompt="1"/>
          </p:nvPr>
        </p:nvSpPr>
        <p:spPr>
          <a:xfrm>
            <a:off x="9671812" y="2244004"/>
            <a:ext cx="1910588"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8" name="Picture Placeholder 2">
            <a:extLst>
              <a:ext uri="{FF2B5EF4-FFF2-40B4-BE49-F238E27FC236}">
                <a16:creationId xmlns:a16="http://schemas.microsoft.com/office/drawing/2014/main" id="{EDEA31C8-2516-65EF-FA4B-E50EB70078E7}"/>
              </a:ext>
              <a:ext uri="{C183D7F6-B498-43B3-948B-1728B52AA6E4}">
                <adec:decorative xmlns:adec="http://schemas.microsoft.com/office/drawing/2017/decorative" val="1"/>
              </a:ext>
            </a:extLst>
          </p:cNvPr>
          <p:cNvSpPr>
            <a:spLocks noGrp="1" noChangeAspect="1"/>
          </p:cNvSpPr>
          <p:nvPr>
            <p:ph type="pic" sz="quarter" idx="59" hasCustomPrompt="1"/>
          </p:nvPr>
        </p:nvSpPr>
        <p:spPr>
          <a:xfrm>
            <a:off x="9671812" y="685800"/>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6" name="Text Placeholder 15">
            <a:extLst>
              <a:ext uri="{FF2B5EF4-FFF2-40B4-BE49-F238E27FC236}">
                <a16:creationId xmlns:a16="http://schemas.microsoft.com/office/drawing/2014/main" id="{BA274666-1E4E-14B0-DE80-CC1EA70083CD}"/>
              </a:ext>
            </a:extLst>
          </p:cNvPr>
          <p:cNvSpPr>
            <a:spLocks noGrp="1"/>
          </p:cNvSpPr>
          <p:nvPr>
            <p:ph type="body" sz="quarter" idx="83" hasCustomPrompt="1"/>
          </p:nvPr>
        </p:nvSpPr>
        <p:spPr>
          <a:xfrm>
            <a:off x="7181342" y="2509548"/>
            <a:ext cx="19110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5" name="Text Placeholder 1">
            <a:extLst>
              <a:ext uri="{FF2B5EF4-FFF2-40B4-BE49-F238E27FC236}">
                <a16:creationId xmlns:a16="http://schemas.microsoft.com/office/drawing/2014/main" id="{42787C17-73F6-CCFE-5C1A-55AFC526C38C}"/>
              </a:ext>
            </a:extLst>
          </p:cNvPr>
          <p:cNvSpPr>
            <a:spLocks noGrp="1"/>
          </p:cNvSpPr>
          <p:nvPr>
            <p:ph type="body" sz="quarter" idx="82" hasCustomPrompt="1"/>
          </p:nvPr>
        </p:nvSpPr>
        <p:spPr>
          <a:xfrm>
            <a:off x="7181342" y="2244004"/>
            <a:ext cx="19110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3" name="Picture Placeholder 2">
            <a:extLst>
              <a:ext uri="{FF2B5EF4-FFF2-40B4-BE49-F238E27FC236}">
                <a16:creationId xmlns:a16="http://schemas.microsoft.com/office/drawing/2014/main" id="{ACF87057-E934-AEA6-563A-A824CB71B47D}"/>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7181342" y="685800"/>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12" name="Text Placeholder 15">
            <a:extLst>
              <a:ext uri="{FF2B5EF4-FFF2-40B4-BE49-F238E27FC236}">
                <a16:creationId xmlns:a16="http://schemas.microsoft.com/office/drawing/2014/main" id="{76655845-2AEF-E1DE-1D26-F24B031ED572}"/>
              </a:ext>
            </a:extLst>
          </p:cNvPr>
          <p:cNvSpPr>
            <a:spLocks noGrp="1"/>
          </p:cNvSpPr>
          <p:nvPr>
            <p:ph type="body" sz="quarter" idx="60" hasCustomPrompt="1"/>
          </p:nvPr>
        </p:nvSpPr>
        <p:spPr>
          <a:xfrm>
            <a:off x="4690872" y="2509548"/>
            <a:ext cx="1911096"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0" name="Text Placeholder 1">
            <a:extLst>
              <a:ext uri="{FF2B5EF4-FFF2-40B4-BE49-F238E27FC236}">
                <a16:creationId xmlns:a16="http://schemas.microsoft.com/office/drawing/2014/main" id="{271C0E84-4397-F768-E97A-EF97127FE116}"/>
              </a:ext>
            </a:extLst>
          </p:cNvPr>
          <p:cNvSpPr>
            <a:spLocks noGrp="1"/>
          </p:cNvSpPr>
          <p:nvPr>
            <p:ph type="body" sz="quarter" idx="58" hasCustomPrompt="1"/>
          </p:nvPr>
        </p:nvSpPr>
        <p:spPr>
          <a:xfrm>
            <a:off x="4690872" y="2244004"/>
            <a:ext cx="1911096"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2" name="Picture Placeholder 2">
            <a:extLst>
              <a:ext uri="{FF2B5EF4-FFF2-40B4-BE49-F238E27FC236}">
                <a16:creationId xmlns:a16="http://schemas.microsoft.com/office/drawing/2014/main" id="{6585816E-BDB8-B779-66E4-0716B5CC5721}"/>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4690872" y="685800"/>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9" name="Text Placeholder 1">
            <a:extLst>
              <a:ext uri="{FF2B5EF4-FFF2-40B4-BE49-F238E27FC236}">
                <a16:creationId xmlns:a16="http://schemas.microsoft.com/office/drawing/2014/main" id="{069D87DD-FDC6-5A5C-0D81-71F302088863}"/>
              </a:ext>
            </a:extLst>
          </p:cNvPr>
          <p:cNvSpPr>
            <a:spLocks noGrp="1"/>
          </p:cNvSpPr>
          <p:nvPr>
            <p:ph type="body" sz="quarter" idx="81" hasCustomPrompt="1"/>
          </p:nvPr>
        </p:nvSpPr>
        <p:spPr>
          <a:xfrm>
            <a:off x="612648" y="1709928"/>
            <a:ext cx="3200400" cy="3769404"/>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46" name="Title Placeholder 3">
            <a:extLst>
              <a:ext uri="{FF2B5EF4-FFF2-40B4-BE49-F238E27FC236}">
                <a16:creationId xmlns:a16="http://schemas.microsoft.com/office/drawing/2014/main" id="{0855B5B2-D2C3-5C18-B2E0-9F47BBB4338F}"/>
              </a:ext>
            </a:extLst>
          </p:cNvPr>
          <p:cNvSpPr>
            <a:spLocks noGrp="1"/>
          </p:cNvSpPr>
          <p:nvPr>
            <p:ph type="title" hasCustomPrompt="1"/>
          </p:nvPr>
        </p:nvSpPr>
        <p:spPr>
          <a:xfrm>
            <a:off x="612648" y="690360"/>
            <a:ext cx="3200400" cy="861774"/>
          </a:xfrm>
          <a:prstGeom prst="rect">
            <a:avLst/>
          </a:prstGeom>
        </p:spPr>
        <p:txBody>
          <a:bodyPr vert="horz" lIns="0" tIns="0" rIns="0" bIns="0" rtlCol="0" anchor="t" anchorCtr="0">
            <a:noAutofit/>
          </a:bodyPr>
          <a:lstStyle/>
          <a:p>
            <a:r>
              <a:rPr lang="en-US"/>
              <a:t>Team Slide Title –</a:t>
            </a:r>
            <a:br>
              <a:rPr lang="en-US"/>
            </a:br>
            <a:r>
              <a:rPr lang="en-US"/>
              <a:t>6 Vertical</a:t>
            </a:r>
          </a:p>
        </p:txBody>
      </p:sp>
    </p:spTree>
    <p:extLst>
      <p:ext uri="{BB962C8B-B14F-4D97-AF65-F5344CB8AC3E}">
        <p14:creationId xmlns:p14="http://schemas.microsoft.com/office/powerpoint/2010/main" val="99064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 Full Tea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7AF57-57F9-99A2-4D63-334F8BE6CC93}"/>
              </a:ext>
              <a:ext uri="{C183D7F6-B498-43B3-948B-1728B52AA6E4}">
                <adec:decorative xmlns:adec="http://schemas.microsoft.com/office/drawing/2017/decorative" val="1"/>
              </a:ext>
            </a:extLst>
          </p:cNvPr>
          <p:cNvSpPr/>
          <p:nvPr userDrawn="1"/>
        </p:nvSpPr>
        <p:spPr>
          <a:xfrm>
            <a:off x="1" y="0"/>
            <a:ext cx="4281854" cy="68579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4" name="Copyright">
            <a:extLst>
              <a:ext uri="{FF2B5EF4-FFF2-40B4-BE49-F238E27FC236}">
                <a16:creationId xmlns:a16="http://schemas.microsoft.com/office/drawing/2014/main" id="{3ECDFBFD-666C-D98C-96CA-F7E9B9103A62}"/>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83" name="Picture Placeholder 2">
            <a:extLst>
              <a:ext uri="{FF2B5EF4-FFF2-40B4-BE49-F238E27FC236}">
                <a16:creationId xmlns:a16="http://schemas.microsoft.com/office/drawing/2014/main" id="{4765AD04-49E0-1809-C1DA-2B10B9439909}"/>
              </a:ext>
              <a:ext uri="{C183D7F6-B498-43B3-948B-1728B52AA6E4}">
                <adec:decorative xmlns:adec="http://schemas.microsoft.com/office/drawing/2017/decorative" val="1"/>
              </a:ext>
            </a:extLst>
          </p:cNvPr>
          <p:cNvSpPr>
            <a:spLocks noGrp="1" noChangeAspect="1"/>
          </p:cNvSpPr>
          <p:nvPr>
            <p:ph type="pic" sz="quarter" idx="101" hasCustomPrompt="1"/>
          </p:nvPr>
        </p:nvSpPr>
        <p:spPr>
          <a:xfrm>
            <a:off x="10841255" y="5435137"/>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82" name="Picture Placeholder 2">
            <a:extLst>
              <a:ext uri="{FF2B5EF4-FFF2-40B4-BE49-F238E27FC236}">
                <a16:creationId xmlns:a16="http://schemas.microsoft.com/office/drawing/2014/main" id="{04404629-DCE2-7500-A37A-230AA9108B8B}"/>
              </a:ext>
              <a:ext uri="{C183D7F6-B498-43B3-948B-1728B52AA6E4}">
                <adec:decorative xmlns:adec="http://schemas.microsoft.com/office/drawing/2017/decorative" val="1"/>
              </a:ext>
            </a:extLst>
          </p:cNvPr>
          <p:cNvSpPr>
            <a:spLocks noGrp="1" noChangeAspect="1"/>
          </p:cNvSpPr>
          <p:nvPr>
            <p:ph type="pic" sz="quarter" idx="100" hasCustomPrompt="1"/>
          </p:nvPr>
        </p:nvSpPr>
        <p:spPr>
          <a:xfrm>
            <a:off x="9509602" y="5435137"/>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84" name="Picture Placeholder 2">
            <a:extLst>
              <a:ext uri="{FF2B5EF4-FFF2-40B4-BE49-F238E27FC236}">
                <a16:creationId xmlns:a16="http://schemas.microsoft.com/office/drawing/2014/main" id="{9E6EC305-E2CB-6362-694C-EC1911ECE8B7}"/>
              </a:ext>
              <a:ext uri="{C183D7F6-B498-43B3-948B-1728B52AA6E4}">
                <adec:decorative xmlns:adec="http://schemas.microsoft.com/office/drawing/2017/decorative" val="1"/>
              </a:ext>
            </a:extLst>
          </p:cNvPr>
          <p:cNvSpPr>
            <a:spLocks noGrp="1" noChangeAspect="1"/>
          </p:cNvSpPr>
          <p:nvPr>
            <p:ph type="pic" sz="quarter" idx="102" hasCustomPrompt="1"/>
          </p:nvPr>
        </p:nvSpPr>
        <p:spPr>
          <a:xfrm>
            <a:off x="8177950" y="5435137"/>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81" name="Picture Placeholder 2">
            <a:extLst>
              <a:ext uri="{FF2B5EF4-FFF2-40B4-BE49-F238E27FC236}">
                <a16:creationId xmlns:a16="http://schemas.microsoft.com/office/drawing/2014/main" id="{C0F1A146-7C7F-4BF2-26D2-E8BC55CDF9AC}"/>
              </a:ext>
              <a:ext uri="{C183D7F6-B498-43B3-948B-1728B52AA6E4}">
                <adec:decorative xmlns:adec="http://schemas.microsoft.com/office/drawing/2017/decorative" val="1"/>
              </a:ext>
            </a:extLst>
          </p:cNvPr>
          <p:cNvSpPr>
            <a:spLocks noGrp="1" noChangeAspect="1"/>
          </p:cNvSpPr>
          <p:nvPr>
            <p:ph type="pic" sz="quarter" idx="99" hasCustomPrompt="1"/>
          </p:nvPr>
        </p:nvSpPr>
        <p:spPr>
          <a:xfrm>
            <a:off x="6846298" y="5435137"/>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3" name="Text Placeholder 1">
            <a:extLst>
              <a:ext uri="{FF2B5EF4-FFF2-40B4-BE49-F238E27FC236}">
                <a16:creationId xmlns:a16="http://schemas.microsoft.com/office/drawing/2014/main" id="{3D650434-0FC1-5BDE-E92F-710343E4A1D2}"/>
              </a:ext>
            </a:extLst>
          </p:cNvPr>
          <p:cNvSpPr>
            <a:spLocks noGrp="1"/>
          </p:cNvSpPr>
          <p:nvPr>
            <p:ph type="body" sz="quarter" idx="81" hasCustomPrompt="1"/>
          </p:nvPr>
        </p:nvSpPr>
        <p:spPr>
          <a:xfrm>
            <a:off x="4965539" y="5367648"/>
            <a:ext cx="1559321" cy="234922"/>
          </a:xfrm>
        </p:spPr>
        <p:txBody>
          <a:bodyPr anchor="ctr">
            <a:noAutofit/>
          </a:bodyPr>
          <a:lstStyle>
            <a:lvl1pPr marL="0" indent="0" algn="l">
              <a:lnSpc>
                <a:spcPct val="120000"/>
              </a:lnSpc>
              <a:buNone/>
              <a:defRPr sz="1200" b="0" i="0" spc="20" baseline="0">
                <a:solidFill>
                  <a:schemeClr val="tx1"/>
                </a:solidFill>
                <a:latin typeface="Gibson Medium" panose="02000000000000000000" pitchFamily="2" charset="77"/>
              </a:defRPr>
            </a:lvl1pPr>
          </a:lstStyle>
          <a:p>
            <a:pPr lvl="0"/>
            <a:r>
              <a:rPr lang="en-US"/>
              <a:t>Title</a:t>
            </a:r>
          </a:p>
        </p:txBody>
      </p:sp>
      <p:sp>
        <p:nvSpPr>
          <p:cNvPr id="79" name="Picture Placeholder 2">
            <a:extLst>
              <a:ext uri="{FF2B5EF4-FFF2-40B4-BE49-F238E27FC236}">
                <a16:creationId xmlns:a16="http://schemas.microsoft.com/office/drawing/2014/main" id="{698D1118-2F1B-790E-955A-A65B39CC49CF}"/>
              </a:ext>
              <a:ext uri="{C183D7F6-B498-43B3-948B-1728B52AA6E4}">
                <adec:decorative xmlns:adec="http://schemas.microsoft.com/office/drawing/2017/decorative" val="1"/>
              </a:ext>
            </a:extLst>
          </p:cNvPr>
          <p:cNvSpPr>
            <a:spLocks noGrp="1" noChangeAspect="1"/>
          </p:cNvSpPr>
          <p:nvPr>
            <p:ph type="pic" sz="quarter" idx="97" hasCustomPrompt="1"/>
          </p:nvPr>
        </p:nvSpPr>
        <p:spPr>
          <a:xfrm>
            <a:off x="10841255" y="4268051"/>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8" name="Picture Placeholder 2">
            <a:extLst>
              <a:ext uri="{FF2B5EF4-FFF2-40B4-BE49-F238E27FC236}">
                <a16:creationId xmlns:a16="http://schemas.microsoft.com/office/drawing/2014/main" id="{F844117D-0C6D-8C1D-02EB-C67C539C0EE3}"/>
              </a:ext>
              <a:ext uri="{C183D7F6-B498-43B3-948B-1728B52AA6E4}">
                <adec:decorative xmlns:adec="http://schemas.microsoft.com/office/drawing/2017/decorative" val="1"/>
              </a:ext>
            </a:extLst>
          </p:cNvPr>
          <p:cNvSpPr>
            <a:spLocks noGrp="1" noChangeAspect="1"/>
          </p:cNvSpPr>
          <p:nvPr>
            <p:ph type="pic" sz="quarter" idx="96" hasCustomPrompt="1"/>
          </p:nvPr>
        </p:nvSpPr>
        <p:spPr>
          <a:xfrm>
            <a:off x="9509602" y="4268051"/>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80" name="Picture Placeholder 2">
            <a:extLst>
              <a:ext uri="{FF2B5EF4-FFF2-40B4-BE49-F238E27FC236}">
                <a16:creationId xmlns:a16="http://schemas.microsoft.com/office/drawing/2014/main" id="{876AD797-5229-114D-A105-9E3F8C199FAB}"/>
              </a:ext>
              <a:ext uri="{C183D7F6-B498-43B3-948B-1728B52AA6E4}">
                <adec:decorative xmlns:adec="http://schemas.microsoft.com/office/drawing/2017/decorative" val="1"/>
              </a:ext>
            </a:extLst>
          </p:cNvPr>
          <p:cNvSpPr>
            <a:spLocks noGrp="1" noChangeAspect="1"/>
          </p:cNvSpPr>
          <p:nvPr>
            <p:ph type="pic" sz="quarter" idx="98" hasCustomPrompt="1"/>
          </p:nvPr>
        </p:nvSpPr>
        <p:spPr>
          <a:xfrm>
            <a:off x="8177950" y="4268051"/>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7" name="Picture Placeholder 2">
            <a:extLst>
              <a:ext uri="{FF2B5EF4-FFF2-40B4-BE49-F238E27FC236}">
                <a16:creationId xmlns:a16="http://schemas.microsoft.com/office/drawing/2014/main" id="{4CB2CFD8-17AF-DD80-019F-4EC42B60B2B7}"/>
              </a:ext>
              <a:ext uri="{C183D7F6-B498-43B3-948B-1728B52AA6E4}">
                <adec:decorative xmlns:adec="http://schemas.microsoft.com/office/drawing/2017/decorative" val="1"/>
              </a:ext>
            </a:extLst>
          </p:cNvPr>
          <p:cNvSpPr>
            <a:spLocks noGrp="1" noChangeAspect="1"/>
          </p:cNvSpPr>
          <p:nvPr>
            <p:ph type="pic" sz="quarter" idx="95" hasCustomPrompt="1"/>
          </p:nvPr>
        </p:nvSpPr>
        <p:spPr>
          <a:xfrm>
            <a:off x="6846298" y="4268051"/>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5" name="Picture Placeholder 2">
            <a:extLst>
              <a:ext uri="{FF2B5EF4-FFF2-40B4-BE49-F238E27FC236}">
                <a16:creationId xmlns:a16="http://schemas.microsoft.com/office/drawing/2014/main" id="{E30C5259-CDA5-8530-EEAB-A58C3682D706}"/>
              </a:ext>
              <a:ext uri="{C183D7F6-B498-43B3-948B-1728B52AA6E4}">
                <adec:decorative xmlns:adec="http://schemas.microsoft.com/office/drawing/2017/decorative" val="1"/>
              </a:ext>
            </a:extLst>
          </p:cNvPr>
          <p:cNvSpPr>
            <a:spLocks noGrp="1" noChangeAspect="1"/>
          </p:cNvSpPr>
          <p:nvPr>
            <p:ph type="pic" sz="quarter" idx="93" hasCustomPrompt="1"/>
          </p:nvPr>
        </p:nvSpPr>
        <p:spPr>
          <a:xfrm>
            <a:off x="10841255" y="3401075"/>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4" name="Picture Placeholder 2">
            <a:extLst>
              <a:ext uri="{FF2B5EF4-FFF2-40B4-BE49-F238E27FC236}">
                <a16:creationId xmlns:a16="http://schemas.microsoft.com/office/drawing/2014/main" id="{EDA3F8B5-40E1-9943-7C0E-582593FA38CD}"/>
              </a:ext>
              <a:ext uri="{C183D7F6-B498-43B3-948B-1728B52AA6E4}">
                <adec:decorative xmlns:adec="http://schemas.microsoft.com/office/drawing/2017/decorative" val="1"/>
              </a:ext>
            </a:extLst>
          </p:cNvPr>
          <p:cNvSpPr>
            <a:spLocks noGrp="1" noChangeAspect="1"/>
          </p:cNvSpPr>
          <p:nvPr>
            <p:ph type="pic" sz="quarter" idx="92" hasCustomPrompt="1"/>
          </p:nvPr>
        </p:nvSpPr>
        <p:spPr>
          <a:xfrm>
            <a:off x="9509602" y="3401075"/>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6" name="Picture Placeholder 2">
            <a:extLst>
              <a:ext uri="{FF2B5EF4-FFF2-40B4-BE49-F238E27FC236}">
                <a16:creationId xmlns:a16="http://schemas.microsoft.com/office/drawing/2014/main" id="{5E390074-6850-4411-8EAB-3E7D188EAC81}"/>
              </a:ext>
              <a:ext uri="{C183D7F6-B498-43B3-948B-1728B52AA6E4}">
                <adec:decorative xmlns:adec="http://schemas.microsoft.com/office/drawing/2017/decorative" val="1"/>
              </a:ext>
            </a:extLst>
          </p:cNvPr>
          <p:cNvSpPr>
            <a:spLocks noGrp="1" noChangeAspect="1"/>
          </p:cNvSpPr>
          <p:nvPr>
            <p:ph type="pic" sz="quarter" idx="94" hasCustomPrompt="1"/>
          </p:nvPr>
        </p:nvSpPr>
        <p:spPr>
          <a:xfrm>
            <a:off x="8177950" y="3401075"/>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3" name="Picture Placeholder 2">
            <a:extLst>
              <a:ext uri="{FF2B5EF4-FFF2-40B4-BE49-F238E27FC236}">
                <a16:creationId xmlns:a16="http://schemas.microsoft.com/office/drawing/2014/main" id="{6DC4D27F-AEF1-8E2D-41FA-64A47F14F5D7}"/>
              </a:ext>
              <a:ext uri="{C183D7F6-B498-43B3-948B-1728B52AA6E4}">
                <adec:decorative xmlns:adec="http://schemas.microsoft.com/office/drawing/2017/decorative" val="1"/>
              </a:ext>
            </a:extLst>
          </p:cNvPr>
          <p:cNvSpPr>
            <a:spLocks noGrp="1" noChangeAspect="1"/>
          </p:cNvSpPr>
          <p:nvPr>
            <p:ph type="pic" sz="quarter" idx="91" hasCustomPrompt="1"/>
          </p:nvPr>
        </p:nvSpPr>
        <p:spPr>
          <a:xfrm>
            <a:off x="6846298" y="3401075"/>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2" name="Text Placeholder 1">
            <a:extLst>
              <a:ext uri="{FF2B5EF4-FFF2-40B4-BE49-F238E27FC236}">
                <a16:creationId xmlns:a16="http://schemas.microsoft.com/office/drawing/2014/main" id="{6413E314-337F-28B9-86E7-8FB96A81EE97}"/>
              </a:ext>
            </a:extLst>
          </p:cNvPr>
          <p:cNvSpPr>
            <a:spLocks noGrp="1"/>
          </p:cNvSpPr>
          <p:nvPr>
            <p:ph type="body" sz="quarter" idx="80" hasCustomPrompt="1"/>
          </p:nvPr>
        </p:nvSpPr>
        <p:spPr>
          <a:xfrm>
            <a:off x="4965538" y="3336783"/>
            <a:ext cx="1559321" cy="234922"/>
          </a:xfrm>
        </p:spPr>
        <p:txBody>
          <a:bodyPr anchor="ctr">
            <a:noAutofit/>
          </a:bodyPr>
          <a:lstStyle>
            <a:lvl1pPr marL="0" indent="0" algn="l">
              <a:lnSpc>
                <a:spcPct val="120000"/>
              </a:lnSpc>
              <a:buNone/>
              <a:defRPr sz="1200" b="0" i="0" spc="20" baseline="0">
                <a:solidFill>
                  <a:schemeClr val="tx1"/>
                </a:solidFill>
                <a:latin typeface="Gibson Medium" panose="02000000000000000000" pitchFamily="2" charset="77"/>
              </a:defRPr>
            </a:lvl1pPr>
          </a:lstStyle>
          <a:p>
            <a:pPr lvl="0"/>
            <a:r>
              <a:rPr lang="en-US"/>
              <a:t>Title</a:t>
            </a:r>
          </a:p>
        </p:txBody>
      </p:sp>
      <p:sp>
        <p:nvSpPr>
          <p:cNvPr id="71" name="Picture Placeholder 2">
            <a:extLst>
              <a:ext uri="{FF2B5EF4-FFF2-40B4-BE49-F238E27FC236}">
                <a16:creationId xmlns:a16="http://schemas.microsoft.com/office/drawing/2014/main" id="{DD14B8E7-6A29-C89E-1D24-3649F8704A6C}"/>
              </a:ext>
              <a:ext uri="{C183D7F6-B498-43B3-948B-1728B52AA6E4}">
                <adec:decorative xmlns:adec="http://schemas.microsoft.com/office/drawing/2017/decorative" val="1"/>
              </a:ext>
            </a:extLst>
          </p:cNvPr>
          <p:cNvSpPr>
            <a:spLocks noGrp="1" noChangeAspect="1"/>
          </p:cNvSpPr>
          <p:nvPr>
            <p:ph type="pic" sz="quarter" idx="89" hasCustomPrompt="1"/>
          </p:nvPr>
        </p:nvSpPr>
        <p:spPr>
          <a:xfrm>
            <a:off x="10841255" y="2214904"/>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0" name="Picture Placeholder 2">
            <a:extLst>
              <a:ext uri="{FF2B5EF4-FFF2-40B4-BE49-F238E27FC236}">
                <a16:creationId xmlns:a16="http://schemas.microsoft.com/office/drawing/2014/main" id="{75975E6F-ED37-92DE-C4C8-E6F41C57E746}"/>
              </a:ext>
              <a:ext uri="{C183D7F6-B498-43B3-948B-1728B52AA6E4}">
                <adec:decorative xmlns:adec="http://schemas.microsoft.com/office/drawing/2017/decorative" val="1"/>
              </a:ext>
            </a:extLst>
          </p:cNvPr>
          <p:cNvSpPr>
            <a:spLocks noGrp="1" noChangeAspect="1"/>
          </p:cNvSpPr>
          <p:nvPr>
            <p:ph type="pic" sz="quarter" idx="88" hasCustomPrompt="1"/>
          </p:nvPr>
        </p:nvSpPr>
        <p:spPr>
          <a:xfrm>
            <a:off x="9509602" y="2214904"/>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72" name="Picture Placeholder 2">
            <a:extLst>
              <a:ext uri="{FF2B5EF4-FFF2-40B4-BE49-F238E27FC236}">
                <a16:creationId xmlns:a16="http://schemas.microsoft.com/office/drawing/2014/main" id="{A6120B03-F53E-2F17-DF15-9A32DA26AF70}"/>
              </a:ext>
              <a:ext uri="{C183D7F6-B498-43B3-948B-1728B52AA6E4}">
                <adec:decorative xmlns:adec="http://schemas.microsoft.com/office/drawing/2017/decorative" val="1"/>
              </a:ext>
            </a:extLst>
          </p:cNvPr>
          <p:cNvSpPr>
            <a:spLocks noGrp="1" noChangeAspect="1"/>
          </p:cNvSpPr>
          <p:nvPr>
            <p:ph type="pic" sz="quarter" idx="90" hasCustomPrompt="1"/>
          </p:nvPr>
        </p:nvSpPr>
        <p:spPr>
          <a:xfrm>
            <a:off x="8177950" y="2214904"/>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9" name="Picture Placeholder 2">
            <a:extLst>
              <a:ext uri="{FF2B5EF4-FFF2-40B4-BE49-F238E27FC236}">
                <a16:creationId xmlns:a16="http://schemas.microsoft.com/office/drawing/2014/main" id="{1FCF7F16-8EB1-8EFD-D1CF-25BE79AC2C3D}"/>
              </a:ext>
              <a:ext uri="{C183D7F6-B498-43B3-948B-1728B52AA6E4}">
                <adec:decorative xmlns:adec="http://schemas.microsoft.com/office/drawing/2017/decorative" val="1"/>
              </a:ext>
            </a:extLst>
          </p:cNvPr>
          <p:cNvSpPr>
            <a:spLocks noGrp="1" noChangeAspect="1"/>
          </p:cNvSpPr>
          <p:nvPr>
            <p:ph type="pic" sz="quarter" idx="87" hasCustomPrompt="1"/>
          </p:nvPr>
        </p:nvSpPr>
        <p:spPr>
          <a:xfrm>
            <a:off x="6846298" y="2214904"/>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1" name="Text Placeholder 1">
            <a:extLst>
              <a:ext uri="{FF2B5EF4-FFF2-40B4-BE49-F238E27FC236}">
                <a16:creationId xmlns:a16="http://schemas.microsoft.com/office/drawing/2014/main" id="{8295E8D9-E8FB-45DC-6B9D-CC3437C431B1}"/>
              </a:ext>
            </a:extLst>
          </p:cNvPr>
          <p:cNvSpPr>
            <a:spLocks noGrp="1"/>
          </p:cNvSpPr>
          <p:nvPr>
            <p:ph type="body" sz="quarter" idx="79" hasCustomPrompt="1"/>
          </p:nvPr>
        </p:nvSpPr>
        <p:spPr>
          <a:xfrm>
            <a:off x="4965539" y="2154196"/>
            <a:ext cx="1559321" cy="234922"/>
          </a:xfrm>
        </p:spPr>
        <p:txBody>
          <a:bodyPr anchor="ctr">
            <a:noAutofit/>
          </a:bodyPr>
          <a:lstStyle>
            <a:lvl1pPr marL="0" indent="0" algn="l">
              <a:lnSpc>
                <a:spcPct val="120000"/>
              </a:lnSpc>
              <a:buNone/>
              <a:defRPr sz="1200" b="0" i="0" spc="20" baseline="0">
                <a:solidFill>
                  <a:schemeClr val="tx1"/>
                </a:solidFill>
                <a:latin typeface="Gibson Medium" panose="02000000000000000000" pitchFamily="2" charset="77"/>
              </a:defRPr>
            </a:lvl1pPr>
          </a:lstStyle>
          <a:p>
            <a:pPr lvl="0"/>
            <a:r>
              <a:rPr lang="en-US"/>
              <a:t>Title</a:t>
            </a:r>
          </a:p>
        </p:txBody>
      </p:sp>
      <p:sp>
        <p:nvSpPr>
          <p:cNvPr id="67" name="Picture Placeholder 2">
            <a:extLst>
              <a:ext uri="{FF2B5EF4-FFF2-40B4-BE49-F238E27FC236}">
                <a16:creationId xmlns:a16="http://schemas.microsoft.com/office/drawing/2014/main" id="{81CD8E6D-A0F6-91C8-E3ED-163FFBE28C9C}"/>
              </a:ext>
              <a:ext uri="{C183D7F6-B498-43B3-948B-1728B52AA6E4}">
                <adec:decorative xmlns:adec="http://schemas.microsoft.com/office/drawing/2017/decorative" val="1"/>
              </a:ext>
            </a:extLst>
          </p:cNvPr>
          <p:cNvSpPr>
            <a:spLocks noGrp="1" noChangeAspect="1"/>
          </p:cNvSpPr>
          <p:nvPr>
            <p:ph type="pic" sz="quarter" idx="85" hasCustomPrompt="1"/>
          </p:nvPr>
        </p:nvSpPr>
        <p:spPr>
          <a:xfrm>
            <a:off x="10841255" y="1019978"/>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6" name="Picture Placeholder 2">
            <a:extLst>
              <a:ext uri="{FF2B5EF4-FFF2-40B4-BE49-F238E27FC236}">
                <a16:creationId xmlns:a16="http://schemas.microsoft.com/office/drawing/2014/main" id="{B80BD72F-E2C0-BF0A-BFD6-F064F5B2E615}"/>
              </a:ext>
              <a:ext uri="{C183D7F6-B498-43B3-948B-1728B52AA6E4}">
                <adec:decorative xmlns:adec="http://schemas.microsoft.com/office/drawing/2017/decorative" val="1"/>
              </a:ext>
            </a:extLst>
          </p:cNvPr>
          <p:cNvSpPr>
            <a:spLocks noGrp="1" noChangeAspect="1"/>
          </p:cNvSpPr>
          <p:nvPr>
            <p:ph type="pic" sz="quarter" idx="84" hasCustomPrompt="1"/>
          </p:nvPr>
        </p:nvSpPr>
        <p:spPr>
          <a:xfrm>
            <a:off x="9509602" y="1019978"/>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8" name="Picture Placeholder 2">
            <a:extLst>
              <a:ext uri="{FF2B5EF4-FFF2-40B4-BE49-F238E27FC236}">
                <a16:creationId xmlns:a16="http://schemas.microsoft.com/office/drawing/2014/main" id="{54EB9B10-6DDB-F795-212F-BBE68DCB0073}"/>
              </a:ext>
              <a:ext uri="{C183D7F6-B498-43B3-948B-1728B52AA6E4}">
                <adec:decorative xmlns:adec="http://schemas.microsoft.com/office/drawing/2017/decorative" val="1"/>
              </a:ext>
            </a:extLst>
          </p:cNvPr>
          <p:cNvSpPr>
            <a:spLocks noGrp="1" noChangeAspect="1"/>
          </p:cNvSpPr>
          <p:nvPr>
            <p:ph type="pic" sz="quarter" idx="86" hasCustomPrompt="1"/>
          </p:nvPr>
        </p:nvSpPr>
        <p:spPr>
          <a:xfrm>
            <a:off x="8177950" y="1019978"/>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65" name="Picture Placeholder 2">
            <a:extLst>
              <a:ext uri="{FF2B5EF4-FFF2-40B4-BE49-F238E27FC236}">
                <a16:creationId xmlns:a16="http://schemas.microsoft.com/office/drawing/2014/main" id="{12640641-03BD-69AC-DA8B-B6F1E63C05F7}"/>
              </a:ext>
              <a:ext uri="{C183D7F6-B498-43B3-948B-1728B52AA6E4}">
                <adec:decorative xmlns:adec="http://schemas.microsoft.com/office/drawing/2017/decorative" val="1"/>
              </a:ext>
            </a:extLst>
          </p:cNvPr>
          <p:cNvSpPr>
            <a:spLocks noGrp="1" noChangeAspect="1"/>
          </p:cNvSpPr>
          <p:nvPr>
            <p:ph type="pic" sz="quarter" idx="83" hasCustomPrompt="1"/>
          </p:nvPr>
        </p:nvSpPr>
        <p:spPr>
          <a:xfrm>
            <a:off x="6846298" y="1019978"/>
            <a:ext cx="731520" cy="731520"/>
          </a:xfrm>
          <a:prstGeom prst="ellipse">
            <a:avLst/>
          </a:prstGeom>
          <a:pattFill prst="pct5">
            <a:fgClr>
              <a:schemeClr val="tx1"/>
            </a:fgClr>
            <a:bgClr>
              <a:schemeClr val="bg1"/>
            </a:bgClr>
          </a:pattFill>
        </p:spPr>
        <p:txBody>
          <a:bodyPr anchor="ctr"/>
          <a:lstStyle>
            <a:lvl1pPr marL="0" indent="0" algn="ctr">
              <a:lnSpc>
                <a:spcPct val="120000"/>
              </a:lnSpc>
              <a:buNone/>
              <a:defRPr sz="800" b="0" i="0">
                <a:solidFill>
                  <a:schemeClr val="tx1"/>
                </a:solidFill>
                <a:latin typeface="Gibson" pitchFamily="2" charset="77"/>
              </a:defRPr>
            </a:lvl1pPr>
          </a:lstStyle>
          <a:p>
            <a:r>
              <a:rPr lang="en-US"/>
              <a:t>Click to insert image</a:t>
            </a:r>
          </a:p>
        </p:txBody>
      </p:sp>
      <p:sp>
        <p:nvSpPr>
          <p:cNvPr id="17" name="Text Placeholder 1">
            <a:extLst>
              <a:ext uri="{FF2B5EF4-FFF2-40B4-BE49-F238E27FC236}">
                <a16:creationId xmlns:a16="http://schemas.microsoft.com/office/drawing/2014/main" id="{3A89B3B6-76E7-61F4-D72D-C3A74568A652}"/>
              </a:ext>
            </a:extLst>
          </p:cNvPr>
          <p:cNvSpPr>
            <a:spLocks noGrp="1"/>
          </p:cNvSpPr>
          <p:nvPr>
            <p:ph type="body" sz="quarter" idx="74" hasCustomPrompt="1"/>
          </p:nvPr>
        </p:nvSpPr>
        <p:spPr>
          <a:xfrm>
            <a:off x="4965539" y="959375"/>
            <a:ext cx="1559321" cy="234922"/>
          </a:xfrm>
        </p:spPr>
        <p:txBody>
          <a:bodyPr anchor="ctr">
            <a:noAutofit/>
          </a:bodyPr>
          <a:lstStyle>
            <a:lvl1pPr marL="0" indent="0" algn="l">
              <a:lnSpc>
                <a:spcPct val="120000"/>
              </a:lnSpc>
              <a:buNone/>
              <a:defRPr sz="1200" b="0" i="0" spc="20" baseline="0">
                <a:solidFill>
                  <a:schemeClr val="tx1"/>
                </a:solidFill>
                <a:latin typeface="Gibson Medium" panose="02000000000000000000" pitchFamily="2" charset="77"/>
              </a:defRPr>
            </a:lvl1pPr>
          </a:lstStyle>
          <a:p>
            <a:pPr lvl="0"/>
            <a:r>
              <a:rPr lang="en-US"/>
              <a:t>Title</a:t>
            </a:r>
          </a:p>
        </p:txBody>
      </p:sp>
      <p:sp>
        <p:nvSpPr>
          <p:cNvPr id="13" name="Text Placeholder 1">
            <a:extLst>
              <a:ext uri="{FF2B5EF4-FFF2-40B4-BE49-F238E27FC236}">
                <a16:creationId xmlns:a16="http://schemas.microsoft.com/office/drawing/2014/main" id="{EE44815E-46C9-4826-CDCA-0FA5F9EE4F3C}"/>
              </a:ext>
            </a:extLst>
          </p:cNvPr>
          <p:cNvSpPr>
            <a:spLocks noGrp="1"/>
          </p:cNvSpPr>
          <p:nvPr>
            <p:ph type="body" sz="quarter" idx="73" hasCustomPrompt="1"/>
          </p:nvPr>
        </p:nvSpPr>
        <p:spPr>
          <a:xfrm>
            <a:off x="4965539" y="461311"/>
            <a:ext cx="6616861" cy="271675"/>
          </a:xfrm>
        </p:spPr>
        <p:txBody>
          <a:bodyPr anchor="ctr">
            <a:noAutofit/>
          </a:bodyPr>
          <a:lstStyle>
            <a:lvl1pPr marL="0" indent="0" algn="l">
              <a:lnSpc>
                <a:spcPct val="100000"/>
              </a:lnSpc>
              <a:buNone/>
              <a:defRPr sz="1000" b="1" i="0" cap="all" spc="150" baseline="0">
                <a:solidFill>
                  <a:schemeClr val="tx2"/>
                </a:solidFill>
                <a:latin typeface="Gibson SemiBold" pitchFamily="2" charset="77"/>
              </a:defRPr>
            </a:lvl1pPr>
          </a:lstStyle>
          <a:p>
            <a:pPr lvl="0"/>
            <a:r>
              <a:rPr lang="en-US"/>
              <a:t>SUBTITLE</a:t>
            </a:r>
          </a:p>
        </p:txBody>
      </p:sp>
      <p:sp>
        <p:nvSpPr>
          <p:cNvPr id="2" name="Text Placeholder 1">
            <a:extLst>
              <a:ext uri="{FF2B5EF4-FFF2-40B4-BE49-F238E27FC236}">
                <a16:creationId xmlns:a16="http://schemas.microsoft.com/office/drawing/2014/main" id="{2D1B96FF-48AA-3766-55B2-222A5C6B4907}"/>
              </a:ext>
            </a:extLst>
          </p:cNvPr>
          <p:cNvSpPr>
            <a:spLocks noGrp="1"/>
          </p:cNvSpPr>
          <p:nvPr>
            <p:ph type="body" sz="quarter" idx="103" hasCustomPrompt="1"/>
          </p:nvPr>
        </p:nvSpPr>
        <p:spPr>
          <a:xfrm>
            <a:off x="612648" y="1709928"/>
            <a:ext cx="3200400" cy="3769404"/>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Lorem ipsum dolor sit </a:t>
            </a:r>
            <a:r>
              <a:rPr lang="en-US" err="1"/>
              <a:t>amet</a:t>
            </a:r>
            <a:r>
              <a:rPr lang="en-US"/>
              <a:t>.</a:t>
            </a:r>
          </a:p>
        </p:txBody>
      </p:sp>
      <p:sp>
        <p:nvSpPr>
          <p:cNvPr id="5" name="Title Placeholder 3">
            <a:extLst>
              <a:ext uri="{FF2B5EF4-FFF2-40B4-BE49-F238E27FC236}">
                <a16:creationId xmlns:a16="http://schemas.microsoft.com/office/drawing/2014/main" id="{0D1A9C4F-F299-2C9E-6374-7032B903351A}"/>
              </a:ext>
            </a:extLst>
          </p:cNvPr>
          <p:cNvSpPr>
            <a:spLocks noGrp="1"/>
          </p:cNvSpPr>
          <p:nvPr>
            <p:ph type="title" hasCustomPrompt="1"/>
          </p:nvPr>
        </p:nvSpPr>
        <p:spPr>
          <a:xfrm>
            <a:off x="612648" y="690360"/>
            <a:ext cx="3200400" cy="861774"/>
          </a:xfrm>
          <a:prstGeom prst="rect">
            <a:avLst/>
          </a:prstGeom>
        </p:spPr>
        <p:txBody>
          <a:bodyPr vert="horz" lIns="0" tIns="0" rIns="0" bIns="0" rtlCol="0" anchor="t" anchorCtr="0">
            <a:noAutofit/>
          </a:bodyPr>
          <a:lstStyle/>
          <a:p>
            <a:r>
              <a:rPr lang="en-US"/>
              <a:t>Team Slide Title –</a:t>
            </a:r>
            <a:br>
              <a:rPr lang="en-US"/>
            </a:br>
            <a:r>
              <a:rPr lang="en-US"/>
              <a:t>Full Team</a:t>
            </a:r>
          </a:p>
        </p:txBody>
      </p:sp>
    </p:spTree>
    <p:extLst>
      <p:ext uri="{BB962C8B-B14F-4D97-AF65-F5344CB8AC3E}">
        <p14:creationId xmlns:p14="http://schemas.microsoft.com/office/powerpoint/2010/main" val="361934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 Spot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5F866-F61F-21FC-7160-811E8F510FFB}"/>
              </a:ext>
              <a:ext uri="{C183D7F6-B498-43B3-948B-1728B52AA6E4}">
                <adec:decorative xmlns:adec="http://schemas.microsoft.com/office/drawing/2017/decorative" val="1"/>
              </a:ext>
            </a:extLst>
          </p:cNvPr>
          <p:cNvSpPr/>
          <p:nvPr userDrawn="1"/>
        </p:nvSpPr>
        <p:spPr>
          <a:xfrm>
            <a:off x="5609968" y="2125362"/>
            <a:ext cx="6582032" cy="473263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10" name="Text Placeholder 1">
            <a:extLst>
              <a:ext uri="{FF2B5EF4-FFF2-40B4-BE49-F238E27FC236}">
                <a16:creationId xmlns:a16="http://schemas.microsoft.com/office/drawing/2014/main" id="{13783DE5-45B0-F077-4C81-323155B581CB}"/>
              </a:ext>
            </a:extLst>
          </p:cNvPr>
          <p:cNvSpPr>
            <a:spLocks noGrp="1"/>
          </p:cNvSpPr>
          <p:nvPr>
            <p:ph type="body" sz="quarter" idx="55" hasCustomPrompt="1"/>
          </p:nvPr>
        </p:nvSpPr>
        <p:spPr>
          <a:xfrm>
            <a:off x="6409814" y="3429000"/>
            <a:ext cx="5172586" cy="2743200"/>
          </a:xfrm>
        </p:spPr>
        <p:txBody>
          <a:bodyPr anchor="t">
            <a:noAutofit/>
          </a:bodyPr>
          <a:lstStyle>
            <a:lvl1pPr marL="0" indent="0" algn="l">
              <a:lnSpc>
                <a:spcPct val="120000"/>
              </a:lnSpc>
              <a:buNone/>
              <a:defRPr sz="1200" b="0" i="0" spc="0" baseline="0">
                <a:solidFill>
                  <a:schemeClr val="tx1"/>
                </a:solidFill>
                <a:latin typeface="Gibson" panose="02000000000000000000" pitchFamily="2" charset="77"/>
              </a:defRPr>
            </a:lvl1pPr>
          </a:lstStyle>
          <a:p>
            <a:pPr lvl="0"/>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p>
          <a:p>
            <a:pPr lvl="0"/>
            <a:endParaRPr lang="en-US"/>
          </a:p>
          <a:p>
            <a:pPr marL="0" marR="0" lvl="0" indent="0" algn="l" defTabSz="914377" rtl="0" eaLnBrk="1" fontAlgn="auto" latinLnBrk="0" hangingPunct="1">
              <a:lnSpc>
                <a:spcPts val="2000"/>
              </a:lnSpc>
              <a:spcBef>
                <a:spcPts val="0"/>
              </a:spcBef>
              <a:spcAft>
                <a:spcPts val="600"/>
              </a:spcAft>
              <a:buClr>
                <a:schemeClr val="tx1"/>
              </a:buClr>
              <a:buSzTx/>
              <a:buFont typeface="Arial" panose="020B0604020202020204" pitchFamily="34" charset="0"/>
              <a:buNone/>
              <a:tabLst/>
              <a:defRPr/>
            </a:pPr>
            <a:r>
              <a:rPr lang="en-US"/>
              <a:t>Lorem ipsum dolor sit </a:t>
            </a:r>
            <a:r>
              <a:rPr lang="en-US" err="1"/>
              <a:t>amet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a:t>
            </a:r>
          </a:p>
        </p:txBody>
      </p:sp>
      <p:sp>
        <p:nvSpPr>
          <p:cNvPr id="5" name="Text Placeholder 15">
            <a:extLst>
              <a:ext uri="{FF2B5EF4-FFF2-40B4-BE49-F238E27FC236}">
                <a16:creationId xmlns:a16="http://schemas.microsoft.com/office/drawing/2014/main" id="{377507D8-9818-44ED-B070-BA02C8D503D1}"/>
              </a:ext>
            </a:extLst>
          </p:cNvPr>
          <p:cNvSpPr>
            <a:spLocks noGrp="1"/>
          </p:cNvSpPr>
          <p:nvPr>
            <p:ph type="body" sz="quarter" idx="60" hasCustomPrompt="1"/>
          </p:nvPr>
        </p:nvSpPr>
        <p:spPr>
          <a:xfrm>
            <a:off x="1405180" y="3892811"/>
            <a:ext cx="3732841"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 name="Title 1">
            <a:extLst>
              <a:ext uri="{FF2B5EF4-FFF2-40B4-BE49-F238E27FC236}">
                <a16:creationId xmlns:a16="http://schemas.microsoft.com/office/drawing/2014/main" id="{A9CECA2F-9EBF-624B-3803-878C7A70FF2F}"/>
              </a:ext>
            </a:extLst>
          </p:cNvPr>
          <p:cNvSpPr>
            <a:spLocks noGrp="1"/>
          </p:cNvSpPr>
          <p:nvPr>
            <p:ph type="title" hasCustomPrompt="1"/>
          </p:nvPr>
        </p:nvSpPr>
        <p:spPr>
          <a:xfrm>
            <a:off x="1405181" y="3311134"/>
            <a:ext cx="3732841" cy="430887"/>
          </a:xfrm>
        </p:spPr>
        <p:txBody>
          <a:bodyPr>
            <a:noAutofit/>
          </a:bodyPr>
          <a:lstStyle>
            <a:lvl1pPr>
              <a:defRPr>
                <a:solidFill>
                  <a:schemeClr val="tx1"/>
                </a:solidFill>
              </a:defRPr>
            </a:lvl1pPr>
          </a:lstStyle>
          <a:p>
            <a:r>
              <a:rPr lang="en-US"/>
              <a:t>FirstName </a:t>
            </a:r>
            <a:r>
              <a:rPr lang="en-US" err="1"/>
              <a:t>LastName</a:t>
            </a:r>
            <a:endParaRPr lang="en-US"/>
          </a:p>
        </p:txBody>
      </p:sp>
      <p:sp>
        <p:nvSpPr>
          <p:cNvPr id="12" name="Picture Placeholder 2">
            <a:extLst>
              <a:ext uri="{FF2B5EF4-FFF2-40B4-BE49-F238E27FC236}">
                <a16:creationId xmlns:a16="http://schemas.microsoft.com/office/drawing/2014/main" id="{12A875E5-DD72-081B-BB4A-2EE9715E5D3E}"/>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1405181" y="1278740"/>
            <a:ext cx="1600200" cy="160020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pic>
        <p:nvPicPr>
          <p:cNvPr id="4" name="Logo">
            <a:extLst>
              <a:ext uri="{FF2B5EF4-FFF2-40B4-BE49-F238E27FC236}">
                <a16:creationId xmlns:a16="http://schemas.microsoft.com/office/drawing/2014/main" id="{81F28B22-04DF-35BB-9FD4-CF1F9FD4AD06}"/>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Tree>
    <p:extLst>
      <p:ext uri="{BB962C8B-B14F-4D97-AF65-F5344CB8AC3E}">
        <p14:creationId xmlns:p14="http://schemas.microsoft.com/office/powerpoint/2010/main" val="2722228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 Executive Welcom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80AEC-BD6B-69F2-D873-00D918AC9432}"/>
              </a:ext>
              <a:ext uri="{C183D7F6-B498-43B3-948B-1728B52AA6E4}">
                <adec:decorative xmlns:adec="http://schemas.microsoft.com/office/drawing/2017/decorative" val="1"/>
              </a:ext>
            </a:extLst>
          </p:cNvPr>
          <p:cNvSpPr/>
          <p:nvPr userDrawn="1"/>
        </p:nvSpPr>
        <p:spPr>
          <a:xfrm>
            <a:off x="7842059" y="0"/>
            <a:ext cx="434994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pic>
        <p:nvPicPr>
          <p:cNvPr id="13" name="Logo">
            <a:extLst>
              <a:ext uri="{FF2B5EF4-FFF2-40B4-BE49-F238E27FC236}">
                <a16:creationId xmlns:a16="http://schemas.microsoft.com/office/drawing/2014/main" id="{C6A8A3EE-1806-F5C2-9FFB-BF4C0DAAB43F}"/>
              </a:ext>
            </a:extLst>
          </p:cNvPr>
          <p:cNvPicPr>
            <a:picLocks noChangeAspect="1"/>
          </p:cNvPicPr>
          <p:nvPr userDrawn="1"/>
        </p:nvPicPr>
        <p:blipFill>
          <a:blip r:embed="rId2">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15" name="Text Placeholder 2">
            <a:extLst>
              <a:ext uri="{FF2B5EF4-FFF2-40B4-BE49-F238E27FC236}">
                <a16:creationId xmlns:a16="http://schemas.microsoft.com/office/drawing/2014/main" id="{850C3CEA-7941-C5A4-7F4A-FDFE1EFC15DE}"/>
              </a:ext>
            </a:extLst>
          </p:cNvPr>
          <p:cNvSpPr>
            <a:spLocks noGrp="1"/>
          </p:cNvSpPr>
          <p:nvPr>
            <p:ph type="body" sz="quarter" idx="84" hasCustomPrompt="1"/>
          </p:nvPr>
        </p:nvSpPr>
        <p:spPr>
          <a:xfrm>
            <a:off x="8746548" y="5341064"/>
            <a:ext cx="2583310" cy="169277"/>
          </a:xfrm>
        </p:spPr>
        <p:txBody>
          <a:bodyPr>
            <a:noAutofit/>
          </a:bodyPr>
          <a:lstStyle>
            <a:lvl1pPr marL="0" indent="0" algn="l">
              <a:lnSpc>
                <a:spcPct val="120000"/>
              </a:lnSpc>
              <a:spcBef>
                <a:spcPts val="0"/>
              </a:spcBef>
              <a:spcAft>
                <a:spcPts val="800"/>
              </a:spcAft>
              <a:buFont typeface="Arial" panose="020B0604020202020204" pitchFamily="34" charset="0"/>
              <a:buNone/>
              <a:tabLst/>
              <a:defRPr sz="1000" b="1" i="0" cap="all" spc="150" baseline="0">
                <a:solidFill>
                  <a:schemeClr val="tx2"/>
                </a:solidFill>
                <a:latin typeface="Gibson SemiBold" pitchFamily="2" charset="77"/>
              </a:defRPr>
            </a:lvl1pPr>
          </a:lstStyle>
          <a:p>
            <a:pPr lvl="0"/>
            <a:r>
              <a:rPr lang="en-US">
                <a:effectLst/>
              </a:rPr>
              <a:t>TITLE</a:t>
            </a:r>
          </a:p>
        </p:txBody>
      </p:sp>
      <p:sp>
        <p:nvSpPr>
          <p:cNvPr id="14" name="Text Placeholder 1">
            <a:extLst>
              <a:ext uri="{FF2B5EF4-FFF2-40B4-BE49-F238E27FC236}">
                <a16:creationId xmlns:a16="http://schemas.microsoft.com/office/drawing/2014/main" id="{CF172A2C-D800-8B6F-954A-0C4FA4033F7E}"/>
              </a:ext>
            </a:extLst>
          </p:cNvPr>
          <p:cNvSpPr>
            <a:spLocks noGrp="1"/>
          </p:cNvSpPr>
          <p:nvPr>
            <p:ph type="body" sz="quarter" idx="83" hasCustomPrompt="1"/>
          </p:nvPr>
        </p:nvSpPr>
        <p:spPr>
          <a:xfrm>
            <a:off x="8746548" y="4925621"/>
            <a:ext cx="2583310" cy="338554"/>
          </a:xfrm>
        </p:spPr>
        <p:txBody>
          <a:bodyPr anchor="b" anchorCtr="0">
            <a:noAutofit/>
          </a:bodyPr>
          <a:lstStyle>
            <a:lvl1pPr marL="0" indent="0" algn="l">
              <a:lnSpc>
                <a:spcPct val="120000"/>
              </a:lnSpc>
              <a:buNone/>
              <a:defRPr sz="20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9" name="Picture Placeholder 2">
            <a:extLst>
              <a:ext uri="{FF2B5EF4-FFF2-40B4-BE49-F238E27FC236}">
                <a16:creationId xmlns:a16="http://schemas.microsoft.com/office/drawing/2014/main" id="{779F5EE8-6658-2330-FB44-CC7FAEA226E6}"/>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8746548" y="3429000"/>
            <a:ext cx="1280160" cy="1280160"/>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cxnSp>
        <p:nvCxnSpPr>
          <p:cNvPr id="16" name="Straight Arrow Connector 15">
            <a:extLst>
              <a:ext uri="{FF2B5EF4-FFF2-40B4-BE49-F238E27FC236}">
                <a16:creationId xmlns:a16="http://schemas.microsoft.com/office/drawing/2014/main" id="{5AF2218D-7002-1D63-03B7-D3F12649E183}"/>
              </a:ext>
              <a:ext uri="{C183D7F6-B498-43B3-948B-1728B52AA6E4}">
                <adec:decorative xmlns:adec="http://schemas.microsoft.com/office/drawing/2017/decorative" val="1"/>
              </a:ext>
            </a:extLst>
          </p:cNvPr>
          <p:cNvCxnSpPr>
            <a:cxnSpLocks/>
          </p:cNvCxnSpPr>
          <p:nvPr userDrawn="1"/>
        </p:nvCxnSpPr>
        <p:spPr>
          <a:xfrm>
            <a:off x="7181331" y="5127198"/>
            <a:ext cx="1256986" cy="0"/>
          </a:xfrm>
          <a:prstGeom prst="straightConnector1">
            <a:avLst/>
          </a:prstGeom>
          <a:ln w="15875">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4" name="Text Placeholder 26">
            <a:extLst>
              <a:ext uri="{FF2B5EF4-FFF2-40B4-BE49-F238E27FC236}">
                <a16:creationId xmlns:a16="http://schemas.microsoft.com/office/drawing/2014/main" id="{AD04ADC8-12A9-E7D7-83C2-DCA2CA64B2B7}"/>
              </a:ext>
            </a:extLst>
          </p:cNvPr>
          <p:cNvSpPr>
            <a:spLocks noGrp="1"/>
          </p:cNvSpPr>
          <p:nvPr>
            <p:ph type="body" sz="quarter" idx="70" hasCustomPrompt="1"/>
          </p:nvPr>
        </p:nvSpPr>
        <p:spPr>
          <a:xfrm>
            <a:off x="609600" y="1737360"/>
            <a:ext cx="6366934" cy="4459222"/>
          </a:xfrm>
        </p:spPr>
        <p:txBody>
          <a:bodyPr/>
          <a:lstStyle>
            <a:lvl1pPr marL="0" indent="0" algn="l">
              <a:lnSpc>
                <a:spcPct val="120000"/>
              </a:lnSpc>
              <a:spcAft>
                <a:spcPts val="0"/>
              </a:spcAft>
              <a:buNone/>
              <a:defRPr sz="12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Body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Vitae </a:t>
            </a:r>
            <a:r>
              <a:rPr lang="en-US" err="1"/>
              <a:t>justo</a:t>
            </a:r>
            <a:r>
              <a:rPr lang="en-US"/>
              <a:t> </a:t>
            </a:r>
            <a:r>
              <a:rPr lang="en-US" err="1"/>
              <a:t>eget</a:t>
            </a:r>
            <a:r>
              <a:rPr lang="en-US"/>
              <a:t> magna fermentum </a:t>
            </a:r>
            <a:r>
              <a:rPr lang="en-US" err="1"/>
              <a:t>iaculis</a:t>
            </a:r>
            <a:r>
              <a:rPr lang="en-US"/>
              <a:t> </a:t>
            </a:r>
            <a:r>
              <a:rPr lang="en-US" err="1"/>
              <a:t>eu</a:t>
            </a:r>
            <a:r>
              <a:rPr lang="en-US"/>
              <a:t>. Donec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fermentum.</a:t>
            </a:r>
          </a:p>
          <a:p>
            <a:pPr lvl="0"/>
            <a:endParaRPr lang="en-US"/>
          </a:p>
        </p:txBody>
      </p:sp>
      <p:sp>
        <p:nvSpPr>
          <p:cNvPr id="3" name="Title Placeholder 3">
            <a:extLst>
              <a:ext uri="{FF2B5EF4-FFF2-40B4-BE49-F238E27FC236}">
                <a16:creationId xmlns:a16="http://schemas.microsoft.com/office/drawing/2014/main" id="{C621562D-22CE-588D-631E-C9CD1E60C678}"/>
              </a:ext>
            </a:extLst>
          </p:cNvPr>
          <p:cNvSpPr>
            <a:spLocks noGrp="1"/>
          </p:cNvSpPr>
          <p:nvPr>
            <p:ph type="title" hasCustomPrompt="1"/>
          </p:nvPr>
        </p:nvSpPr>
        <p:spPr>
          <a:xfrm>
            <a:off x="609600" y="1097280"/>
            <a:ext cx="6366934" cy="468560"/>
          </a:xfrm>
          <a:prstGeom prst="rect">
            <a:avLst/>
          </a:prstGeom>
        </p:spPr>
        <p:txBody>
          <a:bodyPr vert="horz" lIns="0" tIns="0" rIns="0" bIns="0" rtlCol="0" anchor="t" anchorCtr="0">
            <a:noAutofit/>
          </a:bodyPr>
          <a:lstStyle/>
          <a:p>
            <a:r>
              <a:rPr lang="en-US"/>
              <a:t>Team Slide Title – Executive Welcome</a:t>
            </a:r>
          </a:p>
        </p:txBody>
      </p:sp>
      <p:sp>
        <p:nvSpPr>
          <p:cNvPr id="5" name="Rectangle 4">
            <a:extLst>
              <a:ext uri="{FF2B5EF4-FFF2-40B4-BE49-F238E27FC236}">
                <a16:creationId xmlns:a16="http://schemas.microsoft.com/office/drawing/2014/main" id="{FFF25662-E12C-0127-FE96-83436853BFE5}"/>
              </a:ext>
              <a:ext uri="{C183D7F6-B498-43B3-948B-1728B52AA6E4}">
                <adec:decorative xmlns:adec="http://schemas.microsoft.com/office/drawing/2017/decorative" val="1"/>
              </a:ext>
            </a:extLst>
          </p:cNvPr>
          <p:cNvSpPr/>
          <p:nvPr userDrawn="1"/>
        </p:nvSpPr>
        <p:spPr>
          <a:xfrm>
            <a:off x="609599" y="689318"/>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118758"/>
      </p:ext>
    </p:extLst>
  </p:cSld>
  <p:clrMapOvr>
    <a:masterClrMapping/>
  </p:clrMapOvr>
  <p:extLst>
    <p:ext uri="{DCECCB84-F9BA-43D5-87BE-67443E8EF086}">
      <p15:sldGuideLst xmlns:p15="http://schemas.microsoft.com/office/powerpoint/2012/main">
        <p15:guide id="1" orient="horz" pos="1872">
          <p15:clr>
            <a:srgbClr val="FBAE40"/>
          </p15:clr>
        </p15:guide>
        <p15:guide id="2" pos="235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ient Stor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F566588-020F-E796-0942-E2FB03DE963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Text Placeholder 2">
            <a:extLst>
              <a:ext uri="{FF2B5EF4-FFF2-40B4-BE49-F238E27FC236}">
                <a16:creationId xmlns:a16="http://schemas.microsoft.com/office/drawing/2014/main" id="{887E61D2-23C4-1DBE-0B9E-13152DBA4551}"/>
              </a:ext>
            </a:extLst>
          </p:cNvPr>
          <p:cNvSpPr>
            <a:spLocks noGrp="1"/>
          </p:cNvSpPr>
          <p:nvPr>
            <p:ph type="body" sz="quarter" idx="83" hasCustomPrompt="1"/>
          </p:nvPr>
        </p:nvSpPr>
        <p:spPr>
          <a:xfrm>
            <a:off x="609600" y="4086225"/>
            <a:ext cx="4953000" cy="2085975"/>
          </a:xfrm>
        </p:spPr>
        <p:txBody>
          <a:bodyPr/>
          <a:lstStyle>
            <a:lvl1pPr marL="171450" indent="-171450">
              <a:lnSpc>
                <a:spcPct val="120000"/>
              </a:lnSpc>
              <a:buFont typeface="Arial" panose="020B0604020202020204" pitchFamily="34" charset="0"/>
              <a:buChar char="•"/>
              <a:defRPr sz="10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27" name="Text Placeholder 2">
            <a:extLst>
              <a:ext uri="{FF2B5EF4-FFF2-40B4-BE49-F238E27FC236}">
                <a16:creationId xmlns:a16="http://schemas.microsoft.com/office/drawing/2014/main" id="{18109FC2-A268-6B05-1E61-3D6F24E9A031}"/>
              </a:ext>
            </a:extLst>
          </p:cNvPr>
          <p:cNvSpPr>
            <a:spLocks noGrp="1"/>
          </p:cNvSpPr>
          <p:nvPr>
            <p:ph type="body" sz="quarter" idx="82" hasCustomPrompt="1"/>
          </p:nvPr>
        </p:nvSpPr>
        <p:spPr>
          <a:xfrm>
            <a:off x="609600" y="3687293"/>
            <a:ext cx="4952999" cy="302804"/>
          </a:xfrm>
        </p:spPr>
        <p:txBody>
          <a:bodyPr anchor="ctr">
            <a:noAutofit/>
          </a:bodyPr>
          <a:lstStyle>
            <a:lvl1pPr marL="0" indent="0">
              <a:lnSpc>
                <a:spcPct val="100000"/>
              </a:lnSpc>
              <a:spcBef>
                <a:spcPts val="0"/>
              </a:spcBef>
              <a:spcAft>
                <a:spcPts val="800"/>
              </a:spcAft>
              <a:buFont typeface="Arial" panose="020B0604020202020204" pitchFamily="34" charset="0"/>
              <a:buNone/>
              <a:tabLst/>
              <a:defRPr sz="1200" b="0" i="0" spc="0">
                <a:solidFill>
                  <a:schemeClr val="tx1"/>
                </a:solidFill>
                <a:latin typeface="Gibson Medium" panose="02000000000000000000" pitchFamily="2" charset="77"/>
              </a:defRPr>
            </a:lvl1pPr>
          </a:lstStyle>
          <a:p>
            <a:pPr lvl="0"/>
            <a:r>
              <a:rPr lang="en-US"/>
              <a:t>The Details</a:t>
            </a:r>
          </a:p>
        </p:txBody>
      </p:sp>
      <p:sp>
        <p:nvSpPr>
          <p:cNvPr id="5" name="Text Placeholder 2">
            <a:extLst>
              <a:ext uri="{FF2B5EF4-FFF2-40B4-BE49-F238E27FC236}">
                <a16:creationId xmlns:a16="http://schemas.microsoft.com/office/drawing/2014/main" id="{FF98EFD0-DCCD-DF97-DC20-0B4A8E0056A2}"/>
              </a:ext>
            </a:extLst>
          </p:cNvPr>
          <p:cNvSpPr>
            <a:spLocks noGrp="1"/>
          </p:cNvSpPr>
          <p:nvPr>
            <p:ph type="body" sz="quarter" idx="84" hasCustomPrompt="1"/>
          </p:nvPr>
        </p:nvSpPr>
        <p:spPr>
          <a:xfrm>
            <a:off x="609600" y="2358075"/>
            <a:ext cx="4953000" cy="932357"/>
          </a:xfrm>
        </p:spPr>
        <p:txBody>
          <a:bodyPr/>
          <a:lstStyle>
            <a:lvl1pPr marL="0" indent="0">
              <a:lnSpc>
                <a:spcPct val="120000"/>
              </a:lnSpc>
              <a:buFont typeface="Arial" panose="020B0604020202020204" pitchFamily="34" charset="0"/>
              <a:buNone/>
              <a:defRPr sz="1200"/>
            </a:lvl1pPr>
          </a:lstStyle>
          <a:p>
            <a:pPr lvl="0"/>
            <a:r>
              <a:rPr lang="en-US"/>
              <a:t>Summary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Nunc pulvinar </a:t>
            </a:r>
            <a:r>
              <a:rPr lang="en-US" err="1"/>
              <a:t>sapien</a:t>
            </a:r>
            <a:r>
              <a:rPr lang="en-US"/>
              <a:t> et ligula. Justo </a:t>
            </a:r>
            <a:r>
              <a:rPr lang="en-US" err="1"/>
              <a:t>donec</a:t>
            </a:r>
            <a:r>
              <a:rPr lang="en-US"/>
              <a:t> </a:t>
            </a:r>
            <a:r>
              <a:rPr lang="en-US" err="1"/>
              <a:t>enim</a:t>
            </a:r>
            <a:r>
              <a:rPr lang="en-US"/>
              <a:t> diam </a:t>
            </a:r>
            <a:r>
              <a:rPr lang="en-US" err="1"/>
              <a:t>vulputate</a:t>
            </a:r>
            <a:r>
              <a:rPr lang="en-US"/>
              <a:t> </a:t>
            </a:r>
            <a:r>
              <a:rPr lang="en-US" err="1"/>
              <a:t>ut</a:t>
            </a:r>
            <a:r>
              <a:rPr lang="en-US"/>
              <a:t> pharetra sit </a:t>
            </a:r>
            <a:r>
              <a:rPr lang="en-US" err="1"/>
              <a:t>amet</a:t>
            </a:r>
            <a:r>
              <a:rPr lang="en-US"/>
              <a:t>. </a:t>
            </a:r>
          </a:p>
        </p:txBody>
      </p:sp>
      <p:sp>
        <p:nvSpPr>
          <p:cNvPr id="25" name="Title 7">
            <a:extLst>
              <a:ext uri="{FF2B5EF4-FFF2-40B4-BE49-F238E27FC236}">
                <a16:creationId xmlns:a16="http://schemas.microsoft.com/office/drawing/2014/main" id="{E8CC3046-B0AA-250E-169D-D52DB927272F}"/>
              </a:ext>
            </a:extLst>
          </p:cNvPr>
          <p:cNvSpPr>
            <a:spLocks noGrp="1"/>
          </p:cNvSpPr>
          <p:nvPr>
            <p:ph type="title" hasCustomPrompt="1"/>
          </p:nvPr>
        </p:nvSpPr>
        <p:spPr>
          <a:xfrm>
            <a:off x="609600" y="1359599"/>
            <a:ext cx="4951888" cy="821041"/>
          </a:xfrm>
        </p:spPr>
        <p:txBody>
          <a:bodyPr/>
          <a:lstStyle/>
          <a:p>
            <a:r>
              <a:rPr lang="en-US"/>
              <a:t>Client Story – Example with a Longer Title</a:t>
            </a:r>
          </a:p>
        </p:txBody>
      </p:sp>
      <p:sp>
        <p:nvSpPr>
          <p:cNvPr id="19" name="Text Placeholder 15">
            <a:extLst>
              <a:ext uri="{FF2B5EF4-FFF2-40B4-BE49-F238E27FC236}">
                <a16:creationId xmlns:a16="http://schemas.microsoft.com/office/drawing/2014/main" id="{7331B92E-D804-682B-5034-AD2F9A60697C}"/>
              </a:ext>
            </a:extLst>
          </p:cNvPr>
          <p:cNvSpPr>
            <a:spLocks noGrp="1"/>
          </p:cNvSpPr>
          <p:nvPr>
            <p:ph type="body" sz="quarter" idx="17" hasCustomPrompt="1"/>
          </p:nvPr>
        </p:nvSpPr>
        <p:spPr>
          <a:xfrm>
            <a:off x="609600" y="943614"/>
            <a:ext cx="4951888" cy="278561"/>
          </a:xfrm>
        </p:spPr>
        <p:txBody>
          <a:bodyPr anchor="t"/>
          <a:lstStyle>
            <a:lvl1pPr marL="0" indent="0">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Client Name or Alias</a:t>
            </a:r>
          </a:p>
        </p:txBody>
      </p:sp>
      <p:grpSp>
        <p:nvGrpSpPr>
          <p:cNvPr id="22" name="Group 21" descr="CapTech client story">
            <a:extLst>
              <a:ext uri="{FF2B5EF4-FFF2-40B4-BE49-F238E27FC236}">
                <a16:creationId xmlns:a16="http://schemas.microsoft.com/office/drawing/2014/main" id="{BCEA5D6F-BD40-06FB-6C50-CD1CA8E5657E}"/>
              </a:ext>
            </a:extLst>
          </p:cNvPr>
          <p:cNvGrpSpPr/>
          <p:nvPr userDrawn="1"/>
        </p:nvGrpSpPr>
        <p:grpSpPr>
          <a:xfrm>
            <a:off x="0" y="0"/>
            <a:ext cx="2218765" cy="595223"/>
            <a:chOff x="0" y="0"/>
            <a:chExt cx="2218765" cy="595223"/>
          </a:xfrm>
        </p:grpSpPr>
        <p:sp>
          <p:nvSpPr>
            <p:cNvPr id="11" name="Rectangle 10">
              <a:extLst>
                <a:ext uri="{FF2B5EF4-FFF2-40B4-BE49-F238E27FC236}">
                  <a16:creationId xmlns:a16="http://schemas.microsoft.com/office/drawing/2014/main" id="{65E89973-2CC9-F5FD-646E-F6C7A07447F8}"/>
                </a:ext>
              </a:extLst>
            </p:cNvPr>
            <p:cNvSpPr/>
            <p:nvPr userDrawn="1"/>
          </p:nvSpPr>
          <p:spPr>
            <a:xfrm>
              <a:off x="0" y="0"/>
              <a:ext cx="2218765" cy="595223"/>
            </a:xfrm>
            <a:prstGeom prst="rect">
              <a:avLst/>
            </a:prstGeom>
            <a:solidFill>
              <a:schemeClr val="tx1"/>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5" name="Text Placeholder 3">
              <a:extLst>
                <a:ext uri="{FF2B5EF4-FFF2-40B4-BE49-F238E27FC236}">
                  <a16:creationId xmlns:a16="http://schemas.microsoft.com/office/drawing/2014/main" id="{75F470E3-82BB-AA81-C572-72C14BD98E19}"/>
                </a:ext>
              </a:extLst>
            </p:cNvPr>
            <p:cNvSpPr txBox="1">
              <a:spLocks/>
            </p:cNvSpPr>
            <p:nvPr userDrawn="1"/>
          </p:nvSpPr>
          <p:spPr>
            <a:xfrm>
              <a:off x="1115213" y="252351"/>
              <a:ext cx="838903" cy="99505"/>
            </a:xfrm>
            <a:prstGeom prst="rect">
              <a:avLst/>
            </a:prstGeom>
          </p:spPr>
          <p:txBody>
            <a:bodyPr lIns="0" tIns="0" rIns="0" bIns="0"/>
            <a:lstStyle>
              <a:lvl1pPr marL="0" indent="0" algn="l" defTabSz="914377" rtl="0" eaLnBrk="1" latinLnBrk="0" hangingPunct="1">
                <a:lnSpc>
                  <a:spcPct val="100000"/>
                </a:lnSpc>
                <a:spcBef>
                  <a:spcPts val="1000"/>
                </a:spcBef>
                <a:buFont typeface="Arial" panose="020B0604020202020204" pitchFamily="34" charset="0"/>
                <a:buNone/>
                <a:defRPr sz="1400" b="0" i="0" kern="900" spc="20" baseline="0">
                  <a:solidFill>
                    <a:schemeClr val="tx1"/>
                  </a:solidFill>
                  <a:latin typeface="Gibson" panose="02000000000000000000" pitchFamily="2" charset="77"/>
                  <a:ea typeface="+mn-ea"/>
                  <a:cs typeface="+mn-cs"/>
                </a:defRPr>
              </a:lvl1pPr>
              <a:lvl2pPr marL="457189" indent="0" algn="l" defTabSz="914377" rtl="0" eaLnBrk="1" latinLnBrk="0" hangingPunct="1">
                <a:lnSpc>
                  <a:spcPct val="100000"/>
                </a:lnSpc>
                <a:spcBef>
                  <a:spcPts val="500"/>
                </a:spcBef>
                <a:buFont typeface="Arial" panose="020B0604020202020204" pitchFamily="34" charset="0"/>
                <a:buNone/>
                <a:defRPr sz="2000" b="1" i="0" kern="1200">
                  <a:solidFill>
                    <a:schemeClr val="tx2"/>
                  </a:solidFill>
                  <a:latin typeface="Gibson" panose="02000000000000000000" pitchFamily="2" charset="77"/>
                  <a:ea typeface="+mn-ea"/>
                  <a:cs typeface="+mn-cs"/>
                </a:defRPr>
              </a:lvl2pPr>
              <a:lvl3pPr marL="914377" indent="0" algn="l" defTabSz="914377" rtl="0" eaLnBrk="1" latinLnBrk="0" hangingPunct="1">
                <a:lnSpc>
                  <a:spcPts val="2000"/>
                </a:lnSpc>
                <a:spcBef>
                  <a:spcPts val="500"/>
                </a:spcBef>
                <a:buFont typeface="Arial" panose="020B0604020202020204" pitchFamily="34" charset="0"/>
                <a:buNone/>
                <a:defRPr sz="2000" b="0" i="0" kern="1200">
                  <a:solidFill>
                    <a:schemeClr val="tx1"/>
                  </a:solidFill>
                  <a:latin typeface="Gibson" panose="02000000000000000000" pitchFamily="2" charset="77"/>
                  <a:ea typeface="+mn-ea"/>
                  <a:cs typeface="+mn-cs"/>
                </a:defRPr>
              </a:lvl3pPr>
              <a:lvl4pPr marL="1371566" indent="0" algn="l" defTabSz="914377" rtl="0" eaLnBrk="1" latinLnBrk="0" hangingPunct="1">
                <a:lnSpc>
                  <a:spcPts val="2000"/>
                </a:lnSpc>
                <a:spcBef>
                  <a:spcPts val="500"/>
                </a:spcBef>
                <a:buFont typeface="Arial" panose="020B0604020202020204" pitchFamily="34" charset="0"/>
                <a:buNone/>
                <a:defRPr sz="1400" b="0" i="0" kern="1200">
                  <a:solidFill>
                    <a:schemeClr val="tx1"/>
                  </a:solidFill>
                  <a:latin typeface="Gibson" panose="02000000000000000000" pitchFamily="2" charset="77"/>
                  <a:ea typeface="+mn-ea"/>
                  <a:cs typeface="+mn-cs"/>
                </a:defRPr>
              </a:lvl4pPr>
              <a:lvl5pPr marL="1828754" indent="0" algn="l" defTabSz="914377" rtl="0" eaLnBrk="1" latinLnBrk="0" hangingPunct="1">
                <a:lnSpc>
                  <a:spcPts val="2000"/>
                </a:lnSpc>
                <a:spcBef>
                  <a:spcPts val="500"/>
                </a:spcBef>
                <a:buFont typeface="Arial" panose="020B0604020202020204" pitchFamily="34" charset="0"/>
                <a:buNone/>
                <a:defRPr sz="1400" b="0" i="0" kern="1200" spc="80" baseline="0">
                  <a:solidFill>
                    <a:schemeClr val="tx1"/>
                  </a:solidFill>
                  <a:latin typeface="Bebas Neue Regular" panose="020B0606020202050201"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700" b="1" i="0" spc="150">
                  <a:solidFill>
                    <a:schemeClr val="bg1"/>
                  </a:solidFill>
                  <a:latin typeface="Gibson SemiBold" pitchFamily="2" charset="77"/>
                </a:rPr>
                <a:t>CLIENT STORY</a:t>
              </a:r>
            </a:p>
          </p:txBody>
        </p:sp>
        <p:cxnSp>
          <p:nvCxnSpPr>
            <p:cNvPr id="16" name="Straight Connector 15">
              <a:extLst>
                <a:ext uri="{FF2B5EF4-FFF2-40B4-BE49-F238E27FC236}">
                  <a16:creationId xmlns:a16="http://schemas.microsoft.com/office/drawing/2014/main" id="{A0B5CC65-F158-F2BC-81EA-00C0EFDB4FF9}"/>
                </a:ext>
                <a:ext uri="{C183D7F6-B498-43B3-948B-1728B52AA6E4}">
                  <adec:decorative xmlns:adec="http://schemas.microsoft.com/office/drawing/2017/decorative" val="1"/>
                </a:ext>
              </a:extLst>
            </p:cNvPr>
            <p:cNvCxnSpPr>
              <a:cxnSpLocks/>
            </p:cNvCxnSpPr>
            <p:nvPr userDrawn="1"/>
          </p:nvCxnSpPr>
          <p:spPr>
            <a:xfrm>
              <a:off x="1011838" y="213863"/>
              <a:ext cx="0" cy="17648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Logo" descr="CapTech">
              <a:extLst>
                <a:ext uri="{FF2B5EF4-FFF2-40B4-BE49-F238E27FC236}">
                  <a16:creationId xmlns:a16="http://schemas.microsoft.com/office/drawing/2014/main" id="{1944E023-044F-346C-3249-16907D17786E}"/>
                </a:ext>
              </a:extLst>
            </p:cNvPr>
            <p:cNvPicPr>
              <a:picLocks noChangeAspect="1"/>
            </p:cNvPicPr>
            <p:nvPr userDrawn="1"/>
          </p:nvPicPr>
          <p:blipFill>
            <a:blip r:embed="rId2">
              <a:biLevel thresh="25000"/>
            </a:blip>
            <a:srcRect/>
            <a:stretch/>
          </p:blipFill>
          <p:spPr>
            <a:xfrm>
              <a:off x="313928" y="244378"/>
              <a:ext cx="593568" cy="143895"/>
            </a:xfrm>
            <a:prstGeom prst="rect">
              <a:avLst/>
            </a:prstGeom>
          </p:spPr>
        </p:pic>
      </p:grpSp>
      <p:sp>
        <p:nvSpPr>
          <p:cNvPr id="4" name="Picture Placeholder 3">
            <a:extLst>
              <a:ext uri="{FF2B5EF4-FFF2-40B4-BE49-F238E27FC236}">
                <a16:creationId xmlns:a16="http://schemas.microsoft.com/office/drawing/2014/main" id="{562C1E79-D1CB-8A7E-A6C7-82530769B862}"/>
              </a:ext>
            </a:extLst>
          </p:cNvPr>
          <p:cNvSpPr>
            <a:spLocks noGrp="1"/>
          </p:cNvSpPr>
          <p:nvPr>
            <p:ph type="pic" sz="quarter" idx="85" hasCustomPrompt="1"/>
          </p:nvPr>
        </p:nvSpPr>
        <p:spPr>
          <a:xfrm>
            <a:off x="6096000" y="0"/>
            <a:ext cx="6096000" cy="6858000"/>
          </a:xfrm>
          <a:pattFill prst="pct5">
            <a:fgClr>
              <a:schemeClr val="tx1"/>
            </a:fgClr>
            <a:bgClr>
              <a:schemeClr val="bg1"/>
            </a:bgClr>
          </a:pattFill>
        </p:spPr>
        <p:txBody>
          <a:bodyPr anchor="ctr"/>
          <a:lstStyle>
            <a:lvl1pPr marL="0" indent="0" algn="ctr">
              <a:buNone/>
              <a:defRPr sz="2800" b="0" i="0">
                <a:latin typeface="Gibson" pitchFamily="2" charset="77"/>
              </a:defRPr>
            </a:lvl1pPr>
          </a:lstStyle>
          <a:p>
            <a:r>
              <a:rPr lang="en-US"/>
              <a:t>Click to insert image</a:t>
            </a:r>
          </a:p>
        </p:txBody>
      </p:sp>
    </p:spTree>
    <p:extLst>
      <p:ext uri="{BB962C8B-B14F-4D97-AF65-F5344CB8AC3E}">
        <p14:creationId xmlns:p14="http://schemas.microsoft.com/office/powerpoint/2010/main" val="1075544677"/>
      </p:ext>
    </p:extLst>
  </p:cSld>
  <p:clrMapOvr>
    <a:masterClrMapping/>
  </p:clrMapOvr>
  <p:extLst>
    <p:ext uri="{DCECCB84-F9BA-43D5-87BE-67443E8EF086}">
      <p15:sldGuideLst xmlns:p15="http://schemas.microsoft.com/office/powerpoint/2012/main">
        <p15:guide id="1" pos="350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 Taglin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80117F-9ABA-36B6-3193-112E356FA41F}"/>
              </a:ext>
              <a:ext uri="{C183D7F6-B498-43B3-948B-1728B52AA6E4}">
                <adec:decorative xmlns:adec="http://schemas.microsoft.com/office/drawing/2017/decorative" val="1"/>
              </a:ext>
            </a:extLst>
          </p:cNvPr>
          <p:cNvSpPr/>
          <p:nvPr userDrawn="1"/>
        </p:nvSpPr>
        <p:spPr>
          <a:xfrm>
            <a:off x="304800" y="320040"/>
            <a:ext cx="11544300" cy="621792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6" name="Rectangle 5">
            <a:extLst>
              <a:ext uri="{FF2B5EF4-FFF2-40B4-BE49-F238E27FC236}">
                <a16:creationId xmlns:a16="http://schemas.microsoft.com/office/drawing/2014/main" id="{8906EFF6-D3BA-A52F-314B-1A7DD29EC4F7}"/>
              </a:ext>
              <a:ext uri="{C183D7F6-B498-43B3-948B-1728B52AA6E4}">
                <adec:decorative xmlns:adec="http://schemas.microsoft.com/office/drawing/2017/decorative" val="1"/>
              </a:ext>
            </a:extLst>
          </p:cNvPr>
          <p:cNvSpPr/>
          <p:nvPr userDrawn="1"/>
        </p:nvSpPr>
        <p:spPr>
          <a:xfrm>
            <a:off x="270933" y="6537960"/>
            <a:ext cx="11921067" cy="27432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2" name="Picture 1" descr="CapTech">
            <a:extLst>
              <a:ext uri="{FF2B5EF4-FFF2-40B4-BE49-F238E27FC236}">
                <a16:creationId xmlns:a16="http://schemas.microsoft.com/office/drawing/2014/main" id="{4DAA607A-61CD-155B-99B6-687B9E5FAEF2}"/>
              </a:ext>
            </a:extLst>
          </p:cNvPr>
          <p:cNvPicPr>
            <a:picLocks noChangeAspect="1"/>
          </p:cNvPicPr>
          <p:nvPr userDrawn="1"/>
        </p:nvPicPr>
        <p:blipFill>
          <a:blip r:embed="rId2"/>
          <a:stretch>
            <a:fillRect/>
          </a:stretch>
        </p:blipFill>
        <p:spPr>
          <a:xfrm>
            <a:off x="5506134" y="4730781"/>
            <a:ext cx="1155653" cy="274321"/>
          </a:xfrm>
          <a:prstGeom prst="rect">
            <a:avLst/>
          </a:prstGeom>
        </p:spPr>
      </p:pic>
      <p:pic>
        <p:nvPicPr>
          <p:cNvPr id="4" name="Graphic 3" descr="Let's do next together.">
            <a:extLst>
              <a:ext uri="{FF2B5EF4-FFF2-40B4-BE49-F238E27FC236}">
                <a16:creationId xmlns:a16="http://schemas.microsoft.com/office/drawing/2014/main" id="{0F16BC6F-860A-13C4-1051-AB74B16BAE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3025074"/>
            <a:ext cx="7772400" cy="780958"/>
          </a:xfrm>
          <a:prstGeom prst="rect">
            <a:avLst/>
          </a:prstGeom>
        </p:spPr>
      </p:pic>
    </p:spTree>
    <p:extLst>
      <p:ext uri="{BB962C8B-B14F-4D97-AF65-F5344CB8AC3E}">
        <p14:creationId xmlns:p14="http://schemas.microsoft.com/office/powerpoint/2010/main" val="2926467812"/>
      </p:ext>
    </p:extLst>
  </p:cSld>
  <p:clrMapOvr>
    <a:masterClrMapping/>
  </p:clrMapOvr>
  <p:extLst>
    <p:ext uri="{DCECCB84-F9BA-43D5-87BE-67443E8EF086}">
      <p15:sldGuideLst xmlns:p15="http://schemas.microsoft.com/office/powerpoint/2012/main">
        <p15:guide id="2" pos="7680">
          <p15:clr>
            <a:srgbClr val="FBAE40"/>
          </p15:clr>
        </p15:guide>
        <p15:guide id="3" orient="horz" pos="26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Flex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C33DE-B356-7AC8-5255-456AC45D3C74}"/>
              </a:ext>
              <a:ext uri="{C183D7F6-B498-43B3-948B-1728B52AA6E4}">
                <adec:decorative xmlns:adec="http://schemas.microsoft.com/office/drawing/2017/decorative" val="1"/>
              </a:ext>
            </a:extLst>
          </p:cNvPr>
          <p:cNvSpPr/>
          <p:nvPr userDrawn="1"/>
        </p:nvSpPr>
        <p:spPr>
          <a:xfrm>
            <a:off x="0" y="0"/>
            <a:ext cx="6096000" cy="61722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3" name="Text Placeholder 2">
            <a:extLst>
              <a:ext uri="{FF2B5EF4-FFF2-40B4-BE49-F238E27FC236}">
                <a16:creationId xmlns:a16="http://schemas.microsoft.com/office/drawing/2014/main" id="{3657A4BE-E48D-00D3-E9E7-165C1E11D945}"/>
              </a:ext>
            </a:extLst>
          </p:cNvPr>
          <p:cNvSpPr>
            <a:spLocks noGrp="1"/>
          </p:cNvSpPr>
          <p:nvPr>
            <p:ph type="body" sz="quarter" idx="16" hasCustomPrompt="1"/>
          </p:nvPr>
        </p:nvSpPr>
        <p:spPr>
          <a:xfrm>
            <a:off x="6705600" y="2540963"/>
            <a:ext cx="4876799" cy="3631229"/>
          </a:xfrm>
        </p:spPr>
        <p:txBody>
          <a:bodyPr anchor="t">
            <a:noAutofit/>
          </a:bodyPr>
          <a:lstStyle>
            <a:lvl1pPr marL="285750" indent="-285750">
              <a:lnSpc>
                <a:spcPct val="120000"/>
              </a:lnSpc>
              <a:spcBef>
                <a:spcPts val="1600"/>
              </a:spcBef>
              <a:spcAft>
                <a:spcPts val="0"/>
              </a:spcAft>
              <a:buFont typeface="Arial" panose="020B0604020202020204" pitchFamily="34" charset="0"/>
              <a:buChar char="•"/>
              <a:tabLst/>
              <a:defRPr sz="1600" b="0" i="0" spc="0" baseline="0">
                <a:latin typeface="Gibson Medium" panose="02000000000000000000" pitchFamily="2" charset="77"/>
              </a:defRPr>
            </a:lvl1pPr>
          </a:lstStyle>
          <a:p>
            <a:pPr lvl="0"/>
            <a:r>
              <a:rPr lang="en-US"/>
              <a:t>Topic #1</a:t>
            </a:r>
          </a:p>
          <a:p>
            <a:pPr lvl="0"/>
            <a:r>
              <a:rPr lang="en-US"/>
              <a:t>Topic #2</a:t>
            </a:r>
          </a:p>
          <a:p>
            <a:pPr lvl="0"/>
            <a:r>
              <a:rPr lang="en-US"/>
              <a:t>Topic #3</a:t>
            </a:r>
          </a:p>
          <a:p>
            <a:pPr lvl="0"/>
            <a:r>
              <a:rPr lang="en-US"/>
              <a:t>Topic #4</a:t>
            </a:r>
          </a:p>
          <a:p>
            <a:pPr lvl="0"/>
            <a:r>
              <a:rPr lang="en-US"/>
              <a:t>Topic #5</a:t>
            </a:r>
          </a:p>
          <a:p>
            <a:pPr lvl="0"/>
            <a:r>
              <a:rPr lang="en-US"/>
              <a:t>Topic #6</a:t>
            </a:r>
          </a:p>
        </p:txBody>
      </p:sp>
      <p:cxnSp>
        <p:nvCxnSpPr>
          <p:cNvPr id="2" name="Straight Arrow Connector 1">
            <a:extLst>
              <a:ext uri="{FF2B5EF4-FFF2-40B4-BE49-F238E27FC236}">
                <a16:creationId xmlns:a16="http://schemas.microsoft.com/office/drawing/2014/main" id="{A5FFF5DE-6DCB-4336-59F3-2E8DD5B707C6}"/>
              </a:ext>
              <a:ext uri="{C183D7F6-B498-43B3-948B-1728B52AA6E4}">
                <adec:decorative xmlns:adec="http://schemas.microsoft.com/office/drawing/2017/decorative" val="1"/>
              </a:ext>
            </a:extLst>
          </p:cNvPr>
          <p:cNvCxnSpPr>
            <a:cxnSpLocks/>
          </p:cNvCxnSpPr>
          <p:nvPr userDrawn="1"/>
        </p:nvCxnSpPr>
        <p:spPr>
          <a:xfrm>
            <a:off x="3352801" y="2678237"/>
            <a:ext cx="3019719" cy="0"/>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8" name="Text Placeholder 26">
            <a:extLst>
              <a:ext uri="{FF2B5EF4-FFF2-40B4-BE49-F238E27FC236}">
                <a16:creationId xmlns:a16="http://schemas.microsoft.com/office/drawing/2014/main" id="{806FDF31-06B3-3AA7-182B-06DD860ECDF5}"/>
              </a:ext>
            </a:extLst>
          </p:cNvPr>
          <p:cNvSpPr>
            <a:spLocks noGrp="1"/>
          </p:cNvSpPr>
          <p:nvPr>
            <p:ph type="body" sz="quarter" idx="70" hasCustomPrompt="1"/>
          </p:nvPr>
        </p:nvSpPr>
        <p:spPr>
          <a:xfrm>
            <a:off x="609600" y="3217853"/>
            <a:ext cx="5168647" cy="2449297"/>
          </a:xfrm>
        </p:spPr>
        <p:txBody>
          <a:bodyPr/>
          <a:lstStyle>
            <a:lvl1pPr marL="0" indent="0" algn="l">
              <a:lnSpc>
                <a:spcPct val="120000"/>
              </a:lnSpc>
              <a:spcAft>
                <a:spcPts val="0"/>
              </a:spcAft>
              <a:buNone/>
              <a:defRPr sz="1600" spc="0" baseline="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Optional content block here to help open and frame conversations. Lorem ipsum dolor sit </a:t>
            </a:r>
            <a:r>
              <a:rPr lang="en-US" err="1"/>
              <a:t>amet</a:t>
            </a:r>
            <a:r>
              <a:rPr lang="en-US"/>
              <a:t>, </a:t>
            </a:r>
            <a:r>
              <a:rPr lang="en-US" err="1"/>
              <a:t>consecteur</a:t>
            </a:r>
            <a:r>
              <a:rPr lang="en-US"/>
              <a:t>.</a:t>
            </a:r>
          </a:p>
        </p:txBody>
      </p:sp>
      <p:sp>
        <p:nvSpPr>
          <p:cNvPr id="18" name="Text Placeholder 1">
            <a:extLst>
              <a:ext uri="{FF2B5EF4-FFF2-40B4-BE49-F238E27FC236}">
                <a16:creationId xmlns:a16="http://schemas.microsoft.com/office/drawing/2014/main" id="{74952AC9-B32F-0332-2EFB-AEEE39A8E149}"/>
              </a:ext>
            </a:extLst>
          </p:cNvPr>
          <p:cNvSpPr>
            <a:spLocks noGrp="1"/>
          </p:cNvSpPr>
          <p:nvPr>
            <p:ph type="body" sz="quarter" idx="15" hasCustomPrompt="1"/>
          </p:nvPr>
        </p:nvSpPr>
        <p:spPr>
          <a:xfrm>
            <a:off x="609600" y="2540963"/>
            <a:ext cx="2743201" cy="308671"/>
          </a:xfrm>
        </p:spPr>
        <p:txBody>
          <a:bodyPr anchor="ctr" anchorCtr="0">
            <a:noAutofit/>
          </a:bodyPr>
          <a:lstStyle>
            <a:lvl1pPr marL="0" indent="0" algn="l">
              <a:lnSpc>
                <a:spcPct val="100000"/>
              </a:lnSpc>
              <a:spcAft>
                <a:spcPts val="0"/>
              </a:spcAft>
              <a:buNone/>
              <a:defRPr sz="1000" b="1" i="0" cap="all" spc="150" baseline="0">
                <a:solidFill>
                  <a:schemeClr val="tx2"/>
                </a:solidFill>
                <a:latin typeface="Gibson SemiBold" pitchFamily="2" charset="77"/>
              </a:defRPr>
            </a:lvl1pPr>
          </a:lstStyle>
          <a:p>
            <a:pPr lvl="0"/>
            <a:r>
              <a:rPr lang="en-US"/>
              <a:t>OPTIONAL SUBHEADER</a:t>
            </a:r>
          </a:p>
        </p:txBody>
      </p:sp>
      <p:sp>
        <p:nvSpPr>
          <p:cNvPr id="19" name="Title 4">
            <a:extLst>
              <a:ext uri="{FF2B5EF4-FFF2-40B4-BE49-F238E27FC236}">
                <a16:creationId xmlns:a16="http://schemas.microsoft.com/office/drawing/2014/main" id="{54B4DB82-5723-41E1-0738-A55B6809C350}"/>
              </a:ext>
            </a:extLst>
          </p:cNvPr>
          <p:cNvSpPr>
            <a:spLocks noGrp="1"/>
          </p:cNvSpPr>
          <p:nvPr>
            <p:ph type="title" hasCustomPrompt="1"/>
          </p:nvPr>
        </p:nvSpPr>
        <p:spPr>
          <a:xfrm>
            <a:off x="609600" y="706353"/>
            <a:ext cx="5168646" cy="1542389"/>
          </a:xfrm>
        </p:spPr>
        <p:txBody>
          <a:bodyPr anchor="b">
            <a:noAutofit/>
          </a:bodyPr>
          <a:lstStyle>
            <a:lvl1pPr marL="0" marR="0" indent="0" algn="l" defTabSz="914377" rtl="0" eaLnBrk="1" fontAlgn="auto" latinLnBrk="0" hangingPunct="1">
              <a:lnSpc>
                <a:spcPct val="100000"/>
              </a:lnSpc>
              <a:spcBef>
                <a:spcPct val="0"/>
              </a:spcBef>
              <a:spcAft>
                <a:spcPts val="0"/>
              </a:spcAft>
              <a:buClrTx/>
              <a:buSzTx/>
              <a:buFontTx/>
              <a:buNone/>
              <a:tabLst/>
              <a:defRPr sz="4800" b="0" i="0" baseline="0">
                <a:solidFill>
                  <a:schemeClr val="tx2"/>
                </a:solidFill>
                <a:latin typeface="Gibson Book" pitchFamily="2" charset="77"/>
              </a:defRPr>
            </a:lvl1pPr>
          </a:lstStyle>
          <a:p>
            <a:r>
              <a:rPr lang="en-US"/>
              <a:t>Agenda – Flex 2</a:t>
            </a:r>
          </a:p>
        </p:txBody>
      </p:sp>
    </p:spTree>
    <p:extLst>
      <p:ext uri="{BB962C8B-B14F-4D97-AF65-F5344CB8AC3E}">
        <p14:creationId xmlns:p14="http://schemas.microsoft.com/office/powerpoint/2010/main" val="1010833572"/>
      </p:ext>
    </p:extLst>
  </p:cSld>
  <p:clrMapOvr>
    <a:masterClrMapping/>
  </p:clrMapOvr>
  <p:extLst>
    <p:ext uri="{DCECCB84-F9BA-43D5-87BE-67443E8EF086}">
      <p15:sldGuideLst xmlns:p15="http://schemas.microsoft.com/office/powerpoint/2012/main">
        <p15:guide id="2" pos="76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 Tagline + Contacts 2 (Light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E6497-E66C-768D-5336-4CDF23C25D1B}"/>
              </a:ext>
              <a:ext uri="{C183D7F6-B498-43B3-948B-1728B52AA6E4}">
                <adec:decorative xmlns:adec="http://schemas.microsoft.com/office/drawing/2017/decorative" val="1"/>
              </a:ext>
            </a:extLst>
          </p:cNvPr>
          <p:cNvSpPr/>
          <p:nvPr userDrawn="1"/>
        </p:nvSpPr>
        <p:spPr>
          <a:xfrm>
            <a:off x="0" y="1"/>
            <a:ext cx="530352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3" name="Text Placeholder 16">
            <a:extLst>
              <a:ext uri="{FF2B5EF4-FFF2-40B4-BE49-F238E27FC236}">
                <a16:creationId xmlns:a16="http://schemas.microsoft.com/office/drawing/2014/main" id="{ECA19DC5-90E7-3885-1105-2FFA61BF869B}"/>
              </a:ext>
            </a:extLst>
          </p:cNvPr>
          <p:cNvSpPr txBox="1">
            <a:spLocks/>
          </p:cNvSpPr>
          <p:nvPr userDrawn="1"/>
        </p:nvSpPr>
        <p:spPr>
          <a:xfrm>
            <a:off x="2072090" y="5951089"/>
            <a:ext cx="2638569" cy="411643"/>
          </a:xfrm>
          <a:prstGeom prst="rect">
            <a:avLst/>
          </a:prstGeom>
        </p:spPr>
        <p:txBody>
          <a:bodyPr lIns="0"/>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2">
                    <a:lumMod val="75000"/>
                  </a:schemeClr>
                </a:solidFill>
                <a:hlinkClick r:id="rId2">
                  <a:extLst>
                    <a:ext uri="{A12FA001-AC4F-418D-AE19-62706E023703}">
                      <ahyp:hlinkClr xmlns:ahyp="http://schemas.microsoft.com/office/drawing/2018/hyperlinkcolor" val="tx"/>
                    </a:ext>
                  </a:extLst>
                </a:hlinkClick>
              </a:rPr>
              <a:t>captechconsulting.com</a:t>
            </a:r>
          </a:p>
        </p:txBody>
      </p:sp>
      <p:cxnSp>
        <p:nvCxnSpPr>
          <p:cNvPr id="4" name="Straight Connector 3">
            <a:extLst>
              <a:ext uri="{FF2B5EF4-FFF2-40B4-BE49-F238E27FC236}">
                <a16:creationId xmlns:a16="http://schemas.microsoft.com/office/drawing/2014/main" id="{C6DBBF9C-4994-9B71-7B1A-B8646AE8962D}"/>
              </a:ext>
              <a:ext uri="{C183D7F6-B498-43B3-948B-1728B52AA6E4}">
                <adec:decorative xmlns:adec="http://schemas.microsoft.com/office/drawing/2017/decorative" val="1"/>
              </a:ext>
            </a:extLst>
          </p:cNvPr>
          <p:cNvCxnSpPr/>
          <p:nvPr userDrawn="1"/>
        </p:nvCxnSpPr>
        <p:spPr>
          <a:xfrm>
            <a:off x="1839868" y="5981504"/>
            <a:ext cx="0" cy="307337"/>
          </a:xfrm>
          <a:prstGeom prst="line">
            <a:avLst/>
          </a:prstGeom>
          <a:ln w="19050">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pic>
        <p:nvPicPr>
          <p:cNvPr id="6" name="Logo" descr="CapTech">
            <a:extLst>
              <a:ext uri="{FF2B5EF4-FFF2-40B4-BE49-F238E27FC236}">
                <a16:creationId xmlns:a16="http://schemas.microsoft.com/office/drawing/2014/main" id="{AC6A8111-5E41-5BA7-CA48-134C3A5CB3A2}"/>
              </a:ext>
            </a:extLst>
          </p:cNvPr>
          <p:cNvPicPr>
            <a:picLocks noChangeAspect="1"/>
          </p:cNvPicPr>
          <p:nvPr userDrawn="1"/>
        </p:nvPicPr>
        <p:blipFill>
          <a:blip r:embed="rId3">
            <a:duotone>
              <a:prstClr val="black"/>
              <a:schemeClr val="accent2">
                <a:tint val="45000"/>
                <a:satMod val="400000"/>
              </a:schemeClr>
            </a:duotone>
            <a:alphaModFix amt="70000"/>
          </a:blip>
          <a:srcRect/>
          <a:stretch/>
        </p:blipFill>
        <p:spPr>
          <a:xfrm>
            <a:off x="609600" y="6020074"/>
            <a:ext cx="1049215" cy="254354"/>
          </a:xfrm>
          <a:prstGeom prst="rect">
            <a:avLst/>
          </a:prstGeom>
        </p:spPr>
      </p:pic>
      <p:sp>
        <p:nvSpPr>
          <p:cNvPr id="35" name="Rectangle 34">
            <a:extLst>
              <a:ext uri="{FF2B5EF4-FFF2-40B4-BE49-F238E27FC236}">
                <a16:creationId xmlns:a16="http://schemas.microsoft.com/office/drawing/2014/main" id="{6BD0D30B-1D69-9868-7132-B552A82BA3A1}"/>
              </a:ext>
              <a:ext uri="{C183D7F6-B498-43B3-948B-1728B52AA6E4}">
                <adec:decorative xmlns:adec="http://schemas.microsoft.com/office/drawing/2017/decorative" val="1"/>
              </a:ext>
            </a:extLst>
          </p:cNvPr>
          <p:cNvSpPr/>
          <p:nvPr userDrawn="1"/>
        </p:nvSpPr>
        <p:spPr>
          <a:xfrm>
            <a:off x="10415588" y="6020074"/>
            <a:ext cx="1776412" cy="837926"/>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45" name="Picture Placeholder 2">
            <a:extLst>
              <a:ext uri="{FF2B5EF4-FFF2-40B4-BE49-F238E27FC236}">
                <a16:creationId xmlns:a16="http://schemas.microsoft.com/office/drawing/2014/main" id="{AD6E2A9C-B273-717B-2A44-BCDEDC135C98}"/>
              </a:ext>
              <a:ext uri="{C183D7F6-B498-43B3-948B-1728B52AA6E4}">
                <adec:decorative xmlns:adec="http://schemas.microsoft.com/office/drawing/2017/decorative" val="1"/>
              </a:ext>
            </a:extLst>
          </p:cNvPr>
          <p:cNvSpPr>
            <a:spLocks noGrp="1" noChangeAspect="1"/>
          </p:cNvSpPr>
          <p:nvPr>
            <p:ph type="pic" sz="quarter" idx="74" hasCustomPrompt="1"/>
          </p:nvPr>
        </p:nvSpPr>
        <p:spPr>
          <a:xfrm>
            <a:off x="6105769" y="4597563"/>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51" name="Picture Placeholder 2">
            <a:extLst>
              <a:ext uri="{FF2B5EF4-FFF2-40B4-BE49-F238E27FC236}">
                <a16:creationId xmlns:a16="http://schemas.microsoft.com/office/drawing/2014/main" id="{46C58A43-0143-7341-0731-6D52F1F21B83}"/>
              </a:ext>
              <a:ext uri="{C183D7F6-B498-43B3-948B-1728B52AA6E4}">
                <adec:decorative xmlns:adec="http://schemas.microsoft.com/office/drawing/2017/decorative" val="1"/>
              </a:ext>
            </a:extLst>
          </p:cNvPr>
          <p:cNvSpPr>
            <a:spLocks noGrp="1" noChangeAspect="1"/>
          </p:cNvSpPr>
          <p:nvPr>
            <p:ph type="pic" sz="quarter" idx="79" hasCustomPrompt="1"/>
          </p:nvPr>
        </p:nvSpPr>
        <p:spPr>
          <a:xfrm>
            <a:off x="6105769" y="2724869"/>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27" name="Picture Placeholder 2">
            <a:extLst>
              <a:ext uri="{FF2B5EF4-FFF2-40B4-BE49-F238E27FC236}">
                <a16:creationId xmlns:a16="http://schemas.microsoft.com/office/drawing/2014/main" id="{D2A6019B-3459-EBA3-AFCE-1B8BE0E7981D}"/>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05769" y="849091"/>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pic>
        <p:nvPicPr>
          <p:cNvPr id="7" name="Graphic 6" descr="Let's do next together.">
            <a:extLst>
              <a:ext uri="{FF2B5EF4-FFF2-40B4-BE49-F238E27FC236}">
                <a16:creationId xmlns:a16="http://schemas.microsoft.com/office/drawing/2014/main" id="{63E01565-0842-6DD7-CFCE-EDB256758B2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09600" y="994178"/>
            <a:ext cx="2975275" cy="3131411"/>
          </a:xfrm>
          <a:prstGeom prst="rect">
            <a:avLst/>
          </a:prstGeom>
        </p:spPr>
      </p:pic>
      <p:sp>
        <p:nvSpPr>
          <p:cNvPr id="10" name="Text Placeholder 1">
            <a:extLst>
              <a:ext uri="{FF2B5EF4-FFF2-40B4-BE49-F238E27FC236}">
                <a16:creationId xmlns:a16="http://schemas.microsoft.com/office/drawing/2014/main" id="{64311C96-58CE-7C1C-E5E6-EB2FE2D77968}"/>
              </a:ext>
            </a:extLst>
          </p:cNvPr>
          <p:cNvSpPr>
            <a:spLocks noGrp="1"/>
          </p:cNvSpPr>
          <p:nvPr>
            <p:ph type="body" sz="quarter" idx="75" hasCustomPrompt="1"/>
          </p:nvPr>
        </p:nvSpPr>
        <p:spPr>
          <a:xfrm>
            <a:off x="7833875" y="5547612"/>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11" name="Text Placeholder 1">
            <a:extLst>
              <a:ext uri="{FF2B5EF4-FFF2-40B4-BE49-F238E27FC236}">
                <a16:creationId xmlns:a16="http://schemas.microsoft.com/office/drawing/2014/main" id="{CB9BE977-BF1B-2C80-4C56-193477F0556E}"/>
              </a:ext>
            </a:extLst>
          </p:cNvPr>
          <p:cNvSpPr>
            <a:spLocks noGrp="1"/>
          </p:cNvSpPr>
          <p:nvPr>
            <p:ph type="body" sz="quarter" idx="71" hasCustomPrompt="1"/>
          </p:nvPr>
        </p:nvSpPr>
        <p:spPr>
          <a:xfrm>
            <a:off x="7833875" y="5293979"/>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12" name="Text Placeholder 15">
            <a:extLst>
              <a:ext uri="{FF2B5EF4-FFF2-40B4-BE49-F238E27FC236}">
                <a16:creationId xmlns:a16="http://schemas.microsoft.com/office/drawing/2014/main" id="{88F834B4-A460-E81F-E12B-ECEABEDFFA30}"/>
              </a:ext>
            </a:extLst>
          </p:cNvPr>
          <p:cNvSpPr>
            <a:spLocks noGrp="1"/>
          </p:cNvSpPr>
          <p:nvPr>
            <p:ph type="body" sz="quarter" idx="72" hasCustomPrompt="1"/>
          </p:nvPr>
        </p:nvSpPr>
        <p:spPr>
          <a:xfrm>
            <a:off x="7833877" y="4993739"/>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3" name="Text Placeholder 1">
            <a:extLst>
              <a:ext uri="{FF2B5EF4-FFF2-40B4-BE49-F238E27FC236}">
                <a16:creationId xmlns:a16="http://schemas.microsoft.com/office/drawing/2014/main" id="{1AFCB421-D8DA-16E8-F47A-5A27CC20D4E8}"/>
              </a:ext>
            </a:extLst>
          </p:cNvPr>
          <p:cNvSpPr>
            <a:spLocks noGrp="1"/>
          </p:cNvSpPr>
          <p:nvPr>
            <p:ph type="body" sz="quarter" idx="73" hasCustomPrompt="1"/>
          </p:nvPr>
        </p:nvSpPr>
        <p:spPr>
          <a:xfrm>
            <a:off x="7833877" y="4728195"/>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4" name="Text Placeholder 1">
            <a:extLst>
              <a:ext uri="{FF2B5EF4-FFF2-40B4-BE49-F238E27FC236}">
                <a16:creationId xmlns:a16="http://schemas.microsoft.com/office/drawing/2014/main" id="{E97AB35D-B0D0-4FBD-0AAD-FEB8A8AF6B9F}"/>
              </a:ext>
            </a:extLst>
          </p:cNvPr>
          <p:cNvSpPr>
            <a:spLocks noGrp="1"/>
          </p:cNvSpPr>
          <p:nvPr>
            <p:ph type="body" sz="quarter" idx="80" hasCustomPrompt="1"/>
          </p:nvPr>
        </p:nvSpPr>
        <p:spPr>
          <a:xfrm>
            <a:off x="7833875" y="3674918"/>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15" name="Text Placeholder 1">
            <a:extLst>
              <a:ext uri="{FF2B5EF4-FFF2-40B4-BE49-F238E27FC236}">
                <a16:creationId xmlns:a16="http://schemas.microsoft.com/office/drawing/2014/main" id="{F464454F-5A9A-9FB4-B0C5-2452B321F98C}"/>
              </a:ext>
            </a:extLst>
          </p:cNvPr>
          <p:cNvSpPr>
            <a:spLocks noGrp="1"/>
          </p:cNvSpPr>
          <p:nvPr>
            <p:ph type="body" sz="quarter" idx="76" hasCustomPrompt="1"/>
          </p:nvPr>
        </p:nvSpPr>
        <p:spPr>
          <a:xfrm>
            <a:off x="7833875" y="3421285"/>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16" name="Text Placeholder 15">
            <a:extLst>
              <a:ext uri="{FF2B5EF4-FFF2-40B4-BE49-F238E27FC236}">
                <a16:creationId xmlns:a16="http://schemas.microsoft.com/office/drawing/2014/main" id="{8ADC4AB3-6C57-04DC-D42E-00A7151210B0}"/>
              </a:ext>
            </a:extLst>
          </p:cNvPr>
          <p:cNvSpPr>
            <a:spLocks noGrp="1"/>
          </p:cNvSpPr>
          <p:nvPr>
            <p:ph type="body" sz="quarter" idx="77" hasCustomPrompt="1"/>
          </p:nvPr>
        </p:nvSpPr>
        <p:spPr>
          <a:xfrm>
            <a:off x="7833877" y="3121045"/>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17" name="Text Placeholder 1">
            <a:extLst>
              <a:ext uri="{FF2B5EF4-FFF2-40B4-BE49-F238E27FC236}">
                <a16:creationId xmlns:a16="http://schemas.microsoft.com/office/drawing/2014/main" id="{732EA618-03B8-0A34-BB67-A60C708ECAA3}"/>
              </a:ext>
            </a:extLst>
          </p:cNvPr>
          <p:cNvSpPr>
            <a:spLocks noGrp="1"/>
          </p:cNvSpPr>
          <p:nvPr>
            <p:ph type="body" sz="quarter" idx="78" hasCustomPrompt="1"/>
          </p:nvPr>
        </p:nvSpPr>
        <p:spPr>
          <a:xfrm>
            <a:off x="7833877" y="2855501"/>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18" name="Text Placeholder 1">
            <a:extLst>
              <a:ext uri="{FF2B5EF4-FFF2-40B4-BE49-F238E27FC236}">
                <a16:creationId xmlns:a16="http://schemas.microsoft.com/office/drawing/2014/main" id="{AE226E07-0163-FBD8-B6A1-3C4F0200283B}"/>
              </a:ext>
            </a:extLst>
          </p:cNvPr>
          <p:cNvSpPr>
            <a:spLocks noGrp="1"/>
          </p:cNvSpPr>
          <p:nvPr>
            <p:ph type="body" sz="quarter" idx="70" hasCustomPrompt="1"/>
          </p:nvPr>
        </p:nvSpPr>
        <p:spPr>
          <a:xfrm>
            <a:off x="7833875" y="1794073"/>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19" name="Text Placeholder 1">
            <a:extLst>
              <a:ext uri="{FF2B5EF4-FFF2-40B4-BE49-F238E27FC236}">
                <a16:creationId xmlns:a16="http://schemas.microsoft.com/office/drawing/2014/main" id="{87CD6002-A44C-6A8B-1874-F7FF292757D6}"/>
              </a:ext>
            </a:extLst>
          </p:cNvPr>
          <p:cNvSpPr>
            <a:spLocks noGrp="1"/>
          </p:cNvSpPr>
          <p:nvPr>
            <p:ph type="body" sz="quarter" idx="63" hasCustomPrompt="1"/>
          </p:nvPr>
        </p:nvSpPr>
        <p:spPr>
          <a:xfrm>
            <a:off x="7833875" y="1545507"/>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20" name="Text Placeholder 15">
            <a:extLst>
              <a:ext uri="{FF2B5EF4-FFF2-40B4-BE49-F238E27FC236}">
                <a16:creationId xmlns:a16="http://schemas.microsoft.com/office/drawing/2014/main" id="{BDEBB2AC-4F0B-101C-D4FC-D96B1BF0AEF1}"/>
              </a:ext>
            </a:extLst>
          </p:cNvPr>
          <p:cNvSpPr>
            <a:spLocks noGrp="1"/>
          </p:cNvSpPr>
          <p:nvPr>
            <p:ph type="body" sz="quarter" idx="19" hasCustomPrompt="1"/>
          </p:nvPr>
        </p:nvSpPr>
        <p:spPr>
          <a:xfrm>
            <a:off x="7833877" y="1245267"/>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21" name="Text Placeholder 1">
            <a:extLst>
              <a:ext uri="{FF2B5EF4-FFF2-40B4-BE49-F238E27FC236}">
                <a16:creationId xmlns:a16="http://schemas.microsoft.com/office/drawing/2014/main" id="{7D8CF263-3485-F7A0-663A-BA0FF245AF44}"/>
              </a:ext>
            </a:extLst>
          </p:cNvPr>
          <p:cNvSpPr>
            <a:spLocks noGrp="1"/>
          </p:cNvSpPr>
          <p:nvPr>
            <p:ph type="body" sz="quarter" idx="43" hasCustomPrompt="1"/>
          </p:nvPr>
        </p:nvSpPr>
        <p:spPr>
          <a:xfrm>
            <a:off x="7833877" y="979723"/>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Tree>
    <p:extLst>
      <p:ext uri="{BB962C8B-B14F-4D97-AF65-F5344CB8AC3E}">
        <p14:creationId xmlns:p14="http://schemas.microsoft.com/office/powerpoint/2010/main" val="358926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 Tagline + Contacts 1 (CapTech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A668EDC-7FD9-4827-ED03-B1BFF2C322C0}"/>
              </a:ext>
              <a:ext uri="{C183D7F6-B498-43B3-948B-1728B52AA6E4}">
                <adec:decorative xmlns:adec="http://schemas.microsoft.com/office/drawing/2017/decorative" val="1"/>
              </a:ext>
            </a:extLst>
          </p:cNvPr>
          <p:cNvSpPr/>
          <p:nvPr userDrawn="1"/>
        </p:nvSpPr>
        <p:spPr>
          <a:xfrm>
            <a:off x="0" y="0"/>
            <a:ext cx="530352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bson" pitchFamily="2" charset="77"/>
            </a:endParaRPr>
          </a:p>
        </p:txBody>
      </p:sp>
      <p:sp>
        <p:nvSpPr>
          <p:cNvPr id="33" name="Text Placeholder 16">
            <a:extLst>
              <a:ext uri="{FF2B5EF4-FFF2-40B4-BE49-F238E27FC236}">
                <a16:creationId xmlns:a16="http://schemas.microsoft.com/office/drawing/2014/main" id="{3BB0BBA8-DAC7-122F-FB4B-51DDDE6492B1}"/>
              </a:ext>
            </a:extLst>
          </p:cNvPr>
          <p:cNvSpPr txBox="1">
            <a:spLocks/>
          </p:cNvSpPr>
          <p:nvPr userDrawn="1"/>
        </p:nvSpPr>
        <p:spPr>
          <a:xfrm>
            <a:off x="2072090" y="5951088"/>
            <a:ext cx="2638569" cy="411643"/>
          </a:xfrm>
          <a:prstGeom prst="rect">
            <a:avLst/>
          </a:prstGeom>
        </p:spPr>
        <p:txBody>
          <a:bodyPr lIns="0"/>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hlinkClick r:id="rId2">
                  <a:extLst>
                    <a:ext uri="{A12FA001-AC4F-418D-AE19-62706E023703}">
                      <ahyp:hlinkClr xmlns:ahyp="http://schemas.microsoft.com/office/drawing/2018/hyperlinkcolor" val="tx"/>
                    </a:ext>
                  </a:extLst>
                </a:hlinkClick>
              </a:rPr>
              <a:t>captechconsulting.com</a:t>
            </a:r>
          </a:p>
        </p:txBody>
      </p:sp>
      <p:cxnSp>
        <p:nvCxnSpPr>
          <p:cNvPr id="34" name="Straight Connector 33">
            <a:extLst>
              <a:ext uri="{FF2B5EF4-FFF2-40B4-BE49-F238E27FC236}">
                <a16:creationId xmlns:a16="http://schemas.microsoft.com/office/drawing/2014/main" id="{EFC6F9DB-0FB0-F7D4-05BA-AB8526F3EE3C}"/>
              </a:ext>
              <a:ext uri="{C183D7F6-B498-43B3-948B-1728B52AA6E4}">
                <adec:decorative xmlns:adec="http://schemas.microsoft.com/office/drawing/2017/decorative" val="1"/>
              </a:ext>
            </a:extLst>
          </p:cNvPr>
          <p:cNvCxnSpPr/>
          <p:nvPr userDrawn="1"/>
        </p:nvCxnSpPr>
        <p:spPr>
          <a:xfrm>
            <a:off x="1839868" y="5981503"/>
            <a:ext cx="0" cy="307337"/>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pic>
        <p:nvPicPr>
          <p:cNvPr id="37" name="Logo" descr="CapTech">
            <a:extLst>
              <a:ext uri="{FF2B5EF4-FFF2-40B4-BE49-F238E27FC236}">
                <a16:creationId xmlns:a16="http://schemas.microsoft.com/office/drawing/2014/main" id="{D6AF81B6-DA2B-8828-EE5E-527D38527FE8}"/>
              </a:ext>
              <a:ext uri="{C183D7F6-B498-43B3-948B-1728B52AA6E4}">
                <adec:decorative xmlns:adec="http://schemas.microsoft.com/office/drawing/2017/decorative" val="0"/>
              </a:ext>
            </a:extLst>
          </p:cNvPr>
          <p:cNvPicPr>
            <a:picLocks noChangeAspect="1"/>
          </p:cNvPicPr>
          <p:nvPr userDrawn="1"/>
        </p:nvPicPr>
        <p:blipFill>
          <a:blip r:embed="rId3">
            <a:biLevel thresh="25000"/>
          </a:blip>
          <a:srcRect/>
          <a:stretch/>
        </p:blipFill>
        <p:spPr>
          <a:xfrm>
            <a:off x="609600" y="6020073"/>
            <a:ext cx="1049215" cy="254354"/>
          </a:xfrm>
          <a:prstGeom prst="rect">
            <a:avLst/>
          </a:prstGeom>
        </p:spPr>
      </p:pic>
      <p:sp>
        <p:nvSpPr>
          <p:cNvPr id="35" name="Rectangle 34">
            <a:extLst>
              <a:ext uri="{FF2B5EF4-FFF2-40B4-BE49-F238E27FC236}">
                <a16:creationId xmlns:a16="http://schemas.microsoft.com/office/drawing/2014/main" id="{6BD0D30B-1D69-9868-7132-B552A82BA3A1}"/>
              </a:ext>
              <a:ext uri="{C183D7F6-B498-43B3-948B-1728B52AA6E4}">
                <adec:decorative xmlns:adec="http://schemas.microsoft.com/office/drawing/2017/decorative" val="1"/>
              </a:ext>
            </a:extLst>
          </p:cNvPr>
          <p:cNvSpPr/>
          <p:nvPr userDrawn="1"/>
        </p:nvSpPr>
        <p:spPr>
          <a:xfrm>
            <a:off x="10415588" y="6020074"/>
            <a:ext cx="1776412" cy="837926"/>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47" name="Text Placeholder 1">
            <a:extLst>
              <a:ext uri="{FF2B5EF4-FFF2-40B4-BE49-F238E27FC236}">
                <a16:creationId xmlns:a16="http://schemas.microsoft.com/office/drawing/2014/main" id="{6036E001-DA0E-2BBA-96A7-BA0C0C22664B}"/>
              </a:ext>
            </a:extLst>
          </p:cNvPr>
          <p:cNvSpPr>
            <a:spLocks noGrp="1"/>
          </p:cNvSpPr>
          <p:nvPr>
            <p:ph type="body" sz="quarter" idx="75" hasCustomPrompt="1"/>
          </p:nvPr>
        </p:nvSpPr>
        <p:spPr>
          <a:xfrm>
            <a:off x="7833875" y="5547612"/>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42" name="Text Placeholder 1">
            <a:extLst>
              <a:ext uri="{FF2B5EF4-FFF2-40B4-BE49-F238E27FC236}">
                <a16:creationId xmlns:a16="http://schemas.microsoft.com/office/drawing/2014/main" id="{A9AF27E1-7837-670E-9727-FAFAFA8079D5}"/>
              </a:ext>
            </a:extLst>
          </p:cNvPr>
          <p:cNvSpPr>
            <a:spLocks noGrp="1"/>
          </p:cNvSpPr>
          <p:nvPr>
            <p:ph type="body" sz="quarter" idx="71" hasCustomPrompt="1"/>
          </p:nvPr>
        </p:nvSpPr>
        <p:spPr>
          <a:xfrm>
            <a:off x="7833875" y="5293979"/>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43" name="Text Placeholder 15">
            <a:extLst>
              <a:ext uri="{FF2B5EF4-FFF2-40B4-BE49-F238E27FC236}">
                <a16:creationId xmlns:a16="http://schemas.microsoft.com/office/drawing/2014/main" id="{40BE7BA9-FFC8-2749-1ABE-D1360506BA04}"/>
              </a:ext>
            </a:extLst>
          </p:cNvPr>
          <p:cNvSpPr>
            <a:spLocks noGrp="1"/>
          </p:cNvSpPr>
          <p:nvPr>
            <p:ph type="body" sz="quarter" idx="72" hasCustomPrompt="1"/>
          </p:nvPr>
        </p:nvSpPr>
        <p:spPr>
          <a:xfrm>
            <a:off x="7833877" y="4993739"/>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44" name="Text Placeholder 1">
            <a:extLst>
              <a:ext uri="{FF2B5EF4-FFF2-40B4-BE49-F238E27FC236}">
                <a16:creationId xmlns:a16="http://schemas.microsoft.com/office/drawing/2014/main" id="{BB36AD97-2EBA-A037-56F5-31AD85D53041}"/>
              </a:ext>
            </a:extLst>
          </p:cNvPr>
          <p:cNvSpPr>
            <a:spLocks noGrp="1"/>
          </p:cNvSpPr>
          <p:nvPr>
            <p:ph type="body" sz="quarter" idx="73" hasCustomPrompt="1"/>
          </p:nvPr>
        </p:nvSpPr>
        <p:spPr>
          <a:xfrm>
            <a:off x="7833877" y="4728195"/>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45" name="Picture Placeholder 2">
            <a:extLst>
              <a:ext uri="{FF2B5EF4-FFF2-40B4-BE49-F238E27FC236}">
                <a16:creationId xmlns:a16="http://schemas.microsoft.com/office/drawing/2014/main" id="{AD6E2A9C-B273-717B-2A44-BCDEDC135C98}"/>
              </a:ext>
              <a:ext uri="{C183D7F6-B498-43B3-948B-1728B52AA6E4}">
                <adec:decorative xmlns:adec="http://schemas.microsoft.com/office/drawing/2017/decorative" val="1"/>
              </a:ext>
            </a:extLst>
          </p:cNvPr>
          <p:cNvSpPr>
            <a:spLocks noGrp="1" noChangeAspect="1"/>
          </p:cNvSpPr>
          <p:nvPr>
            <p:ph type="pic" sz="quarter" idx="74" hasCustomPrompt="1"/>
          </p:nvPr>
        </p:nvSpPr>
        <p:spPr>
          <a:xfrm>
            <a:off x="6105769" y="4597563"/>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53" name="Text Placeholder 1">
            <a:extLst>
              <a:ext uri="{FF2B5EF4-FFF2-40B4-BE49-F238E27FC236}">
                <a16:creationId xmlns:a16="http://schemas.microsoft.com/office/drawing/2014/main" id="{AD6197ED-F82D-976C-E5EE-3E92643EBFE3}"/>
              </a:ext>
            </a:extLst>
          </p:cNvPr>
          <p:cNvSpPr>
            <a:spLocks noGrp="1"/>
          </p:cNvSpPr>
          <p:nvPr>
            <p:ph type="body" sz="quarter" idx="80" hasCustomPrompt="1"/>
          </p:nvPr>
        </p:nvSpPr>
        <p:spPr>
          <a:xfrm>
            <a:off x="7833875" y="3674918"/>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48" name="Text Placeholder 1">
            <a:extLst>
              <a:ext uri="{FF2B5EF4-FFF2-40B4-BE49-F238E27FC236}">
                <a16:creationId xmlns:a16="http://schemas.microsoft.com/office/drawing/2014/main" id="{25A8902C-13FB-0C92-E9DC-B1DF47864F5D}"/>
              </a:ext>
            </a:extLst>
          </p:cNvPr>
          <p:cNvSpPr>
            <a:spLocks noGrp="1"/>
          </p:cNvSpPr>
          <p:nvPr>
            <p:ph type="body" sz="quarter" idx="76" hasCustomPrompt="1"/>
          </p:nvPr>
        </p:nvSpPr>
        <p:spPr>
          <a:xfrm>
            <a:off x="7833875" y="3421285"/>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49" name="Text Placeholder 15">
            <a:extLst>
              <a:ext uri="{FF2B5EF4-FFF2-40B4-BE49-F238E27FC236}">
                <a16:creationId xmlns:a16="http://schemas.microsoft.com/office/drawing/2014/main" id="{44F84648-D648-FEB9-9A67-D81D2E484C3A}"/>
              </a:ext>
            </a:extLst>
          </p:cNvPr>
          <p:cNvSpPr>
            <a:spLocks noGrp="1"/>
          </p:cNvSpPr>
          <p:nvPr>
            <p:ph type="body" sz="quarter" idx="77" hasCustomPrompt="1"/>
          </p:nvPr>
        </p:nvSpPr>
        <p:spPr>
          <a:xfrm>
            <a:off x="7833877" y="3121045"/>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50" name="Text Placeholder 1">
            <a:extLst>
              <a:ext uri="{FF2B5EF4-FFF2-40B4-BE49-F238E27FC236}">
                <a16:creationId xmlns:a16="http://schemas.microsoft.com/office/drawing/2014/main" id="{B903C244-CE93-6022-3E72-0D57E25FBD1A}"/>
              </a:ext>
            </a:extLst>
          </p:cNvPr>
          <p:cNvSpPr>
            <a:spLocks noGrp="1"/>
          </p:cNvSpPr>
          <p:nvPr>
            <p:ph type="body" sz="quarter" idx="78" hasCustomPrompt="1"/>
          </p:nvPr>
        </p:nvSpPr>
        <p:spPr>
          <a:xfrm>
            <a:off x="7833877" y="2855501"/>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51" name="Picture Placeholder 2">
            <a:extLst>
              <a:ext uri="{FF2B5EF4-FFF2-40B4-BE49-F238E27FC236}">
                <a16:creationId xmlns:a16="http://schemas.microsoft.com/office/drawing/2014/main" id="{46C58A43-0143-7341-0731-6D52F1F21B83}"/>
              </a:ext>
              <a:ext uri="{C183D7F6-B498-43B3-948B-1728B52AA6E4}">
                <adec:decorative xmlns:adec="http://schemas.microsoft.com/office/drawing/2017/decorative" val="1"/>
              </a:ext>
            </a:extLst>
          </p:cNvPr>
          <p:cNvSpPr>
            <a:spLocks noGrp="1" noChangeAspect="1"/>
          </p:cNvSpPr>
          <p:nvPr>
            <p:ph type="pic" sz="quarter" idx="79" hasCustomPrompt="1"/>
          </p:nvPr>
        </p:nvSpPr>
        <p:spPr>
          <a:xfrm>
            <a:off x="6105769" y="2724869"/>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sp>
        <p:nvSpPr>
          <p:cNvPr id="41" name="Text Placeholder 1">
            <a:extLst>
              <a:ext uri="{FF2B5EF4-FFF2-40B4-BE49-F238E27FC236}">
                <a16:creationId xmlns:a16="http://schemas.microsoft.com/office/drawing/2014/main" id="{34F52C89-95B5-F809-DBCF-718683E89967}"/>
              </a:ext>
            </a:extLst>
          </p:cNvPr>
          <p:cNvSpPr>
            <a:spLocks noGrp="1"/>
          </p:cNvSpPr>
          <p:nvPr>
            <p:ph type="body" sz="quarter" idx="70" hasCustomPrompt="1"/>
          </p:nvPr>
        </p:nvSpPr>
        <p:spPr>
          <a:xfrm>
            <a:off x="7833875" y="1794073"/>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marL="0" marR="0" lvl="0" indent="0" algn="l" defTabSz="914377"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200" b="0" i="0" u="none" strike="noStrike" kern="900" cap="none" spc="20" normalizeH="0" baseline="0" noProof="0" err="1">
                <a:ln>
                  <a:noFill/>
                </a:ln>
                <a:effectLst/>
                <a:uLnTx/>
                <a:uFillTx/>
                <a:latin typeface="Gibson" panose="02000000000000000000" pitchFamily="2" charset="77"/>
                <a:ea typeface="+mn-ea"/>
                <a:cs typeface="+mn-cs"/>
              </a:rPr>
              <a:t>email@captechconsulting.com</a:t>
            </a:r>
            <a:endParaRPr kumimoji="0" lang="en-US" sz="1200" b="0" i="0" u="none" strike="noStrike" kern="900" cap="none" spc="20" normalizeH="0" baseline="0" noProof="0">
              <a:ln>
                <a:noFill/>
              </a:ln>
              <a:effectLst/>
              <a:uLnTx/>
              <a:uFillTx/>
              <a:latin typeface="Gibson" panose="02000000000000000000" pitchFamily="2" charset="77"/>
              <a:ea typeface="+mn-ea"/>
              <a:cs typeface="+mn-cs"/>
            </a:endParaRPr>
          </a:p>
        </p:txBody>
      </p:sp>
      <p:sp>
        <p:nvSpPr>
          <p:cNvPr id="8" name="Text Placeholder 1">
            <a:extLst>
              <a:ext uri="{FF2B5EF4-FFF2-40B4-BE49-F238E27FC236}">
                <a16:creationId xmlns:a16="http://schemas.microsoft.com/office/drawing/2014/main" id="{04319CF1-EE17-ABF4-17D1-DE8350733FC4}"/>
              </a:ext>
            </a:extLst>
          </p:cNvPr>
          <p:cNvSpPr>
            <a:spLocks noGrp="1"/>
          </p:cNvSpPr>
          <p:nvPr>
            <p:ph type="body" sz="quarter" idx="63" hasCustomPrompt="1"/>
          </p:nvPr>
        </p:nvSpPr>
        <p:spPr>
          <a:xfrm>
            <a:off x="7833875" y="1545507"/>
            <a:ext cx="3748523" cy="240384"/>
          </a:xfrm>
        </p:spPr>
        <p:txBody>
          <a:bodyPr anchor="t">
            <a:noAutofit/>
          </a:bodyPr>
          <a:lstStyle>
            <a:lvl1pPr marL="0" indent="0" algn="l">
              <a:lnSpc>
                <a:spcPct val="120000"/>
              </a:lnSpc>
              <a:buNone/>
              <a:defRPr sz="1200" b="0" i="0" spc="20" baseline="0">
                <a:solidFill>
                  <a:schemeClr val="tx1"/>
                </a:solidFill>
                <a:latin typeface="Gibson" panose="02000000000000000000" pitchFamily="2" charset="77"/>
              </a:defRPr>
            </a:lvl1pPr>
          </a:lstStyle>
          <a:p>
            <a:pPr lvl="0"/>
            <a:r>
              <a:rPr lang="en-US"/>
              <a:t>XXX.XXX.XXXX</a:t>
            </a:r>
          </a:p>
        </p:txBody>
      </p:sp>
      <p:sp>
        <p:nvSpPr>
          <p:cNvPr id="9" name="Text Placeholder 15">
            <a:extLst>
              <a:ext uri="{FF2B5EF4-FFF2-40B4-BE49-F238E27FC236}">
                <a16:creationId xmlns:a16="http://schemas.microsoft.com/office/drawing/2014/main" id="{35399B57-A1E5-D9C5-6A1C-45425F2DB7A1}"/>
              </a:ext>
            </a:extLst>
          </p:cNvPr>
          <p:cNvSpPr>
            <a:spLocks noGrp="1"/>
          </p:cNvSpPr>
          <p:nvPr>
            <p:ph type="body" sz="quarter" idx="19" hasCustomPrompt="1"/>
          </p:nvPr>
        </p:nvSpPr>
        <p:spPr>
          <a:xfrm>
            <a:off x="7833877" y="1245267"/>
            <a:ext cx="3748523" cy="281404"/>
          </a:xfrm>
        </p:spPr>
        <p:txBody>
          <a:bodyPr/>
          <a:lstStyle>
            <a:lvl1pPr marL="0" indent="0" algn="l">
              <a:buNone/>
              <a:defRPr sz="1000" b="1" i="0" kern="1200" cap="all" spc="150" baseline="0">
                <a:solidFill>
                  <a:schemeClr val="tx2"/>
                </a:solidFill>
                <a:latin typeface="Gibson SemiBold" pitchFamily="2" charset="77"/>
              </a:defRPr>
            </a:lvl1pPr>
            <a:lvl2pPr>
              <a:defRPr sz="1800"/>
            </a:lvl2pPr>
            <a:lvl3pPr>
              <a:defRPr sz="1800"/>
            </a:lvl3pPr>
            <a:lvl4pPr>
              <a:defRPr sz="1800"/>
            </a:lvl4pPr>
            <a:lvl5pPr>
              <a:defRPr sz="1800"/>
            </a:lvl5pPr>
          </a:lstStyle>
          <a:p>
            <a:pPr lvl="0"/>
            <a:r>
              <a:rPr lang="en-US"/>
              <a:t>TITLE</a:t>
            </a:r>
          </a:p>
        </p:txBody>
      </p:sp>
      <p:sp>
        <p:nvSpPr>
          <p:cNvPr id="5" name="Text Placeholder 1">
            <a:extLst>
              <a:ext uri="{FF2B5EF4-FFF2-40B4-BE49-F238E27FC236}">
                <a16:creationId xmlns:a16="http://schemas.microsoft.com/office/drawing/2014/main" id="{9D722362-6799-598B-790B-FF03F7B743F7}"/>
              </a:ext>
            </a:extLst>
          </p:cNvPr>
          <p:cNvSpPr>
            <a:spLocks noGrp="1"/>
          </p:cNvSpPr>
          <p:nvPr>
            <p:ph type="body" sz="quarter" idx="43" hasCustomPrompt="1"/>
          </p:nvPr>
        </p:nvSpPr>
        <p:spPr>
          <a:xfrm>
            <a:off x="7833877" y="979723"/>
            <a:ext cx="3748523" cy="252945"/>
          </a:xfrm>
        </p:spPr>
        <p:txBody>
          <a:bodyPr anchor="t">
            <a:noAutofit/>
          </a:bodyPr>
          <a:lstStyle>
            <a:lvl1pPr marL="0" indent="0" algn="l">
              <a:lnSpc>
                <a:spcPct val="120000"/>
              </a:lnSpc>
              <a:buNone/>
              <a:defRPr sz="1600" b="0" i="0" spc="20" baseline="0">
                <a:solidFill>
                  <a:schemeClr val="tx1"/>
                </a:solidFill>
                <a:latin typeface="Gibson" panose="02000000000000000000" pitchFamily="2" charset="77"/>
              </a:defRPr>
            </a:lvl1pPr>
          </a:lstStyle>
          <a:p>
            <a:pPr lvl="0"/>
            <a:r>
              <a:rPr lang="en-US"/>
              <a:t>FirstName </a:t>
            </a:r>
            <a:r>
              <a:rPr lang="en-US" err="1"/>
              <a:t>LastName</a:t>
            </a:r>
            <a:endParaRPr lang="en-US"/>
          </a:p>
        </p:txBody>
      </p:sp>
      <p:sp>
        <p:nvSpPr>
          <p:cNvPr id="27" name="Picture Placeholder 2">
            <a:extLst>
              <a:ext uri="{FF2B5EF4-FFF2-40B4-BE49-F238E27FC236}">
                <a16:creationId xmlns:a16="http://schemas.microsoft.com/office/drawing/2014/main" id="{D2A6019B-3459-EBA3-AFCE-1B8BE0E7981D}"/>
              </a:ext>
              <a:ext uri="{C183D7F6-B498-43B3-948B-1728B52AA6E4}">
                <adec:decorative xmlns:adec="http://schemas.microsoft.com/office/drawing/2017/decorative" val="1"/>
              </a:ext>
            </a:extLst>
          </p:cNvPr>
          <p:cNvSpPr>
            <a:spLocks noGrp="1" noChangeAspect="1"/>
          </p:cNvSpPr>
          <p:nvPr>
            <p:ph type="pic" sz="quarter" idx="41" hasCustomPrompt="1"/>
          </p:nvPr>
        </p:nvSpPr>
        <p:spPr>
          <a:xfrm>
            <a:off x="6105769" y="849091"/>
            <a:ext cx="1408176" cy="1408176"/>
          </a:xfrm>
          <a:prstGeom prst="ellipse">
            <a:avLst/>
          </a:prstGeom>
          <a:pattFill prst="pct5">
            <a:fgClr>
              <a:schemeClr val="tx1"/>
            </a:fgClr>
            <a:bgClr>
              <a:schemeClr val="bg1"/>
            </a:bgClr>
          </a:pattFill>
        </p:spPr>
        <p:txBody>
          <a:bodyPr anchor="ctr"/>
          <a:lstStyle>
            <a:lvl1pPr marL="0" indent="0" algn="ctr">
              <a:lnSpc>
                <a:spcPct val="120000"/>
              </a:lnSpc>
              <a:buNone/>
              <a:defRPr b="0" i="0">
                <a:solidFill>
                  <a:schemeClr val="tx1"/>
                </a:solidFill>
                <a:latin typeface="Gibson" pitchFamily="2" charset="77"/>
              </a:defRPr>
            </a:lvl1pPr>
          </a:lstStyle>
          <a:p>
            <a:r>
              <a:rPr lang="en-US"/>
              <a:t>Click to insert image</a:t>
            </a:r>
          </a:p>
        </p:txBody>
      </p:sp>
      <p:pic>
        <p:nvPicPr>
          <p:cNvPr id="38" name="Graphic 37" descr="Let's do next together.">
            <a:extLst>
              <a:ext uri="{FF2B5EF4-FFF2-40B4-BE49-F238E27FC236}">
                <a16:creationId xmlns:a16="http://schemas.microsoft.com/office/drawing/2014/main" id="{37AD1F6B-7694-9939-792D-B4D85F43E9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9600" y="994177"/>
            <a:ext cx="2971319" cy="3127248"/>
          </a:xfrm>
          <a:prstGeom prst="rect">
            <a:avLst/>
          </a:prstGeom>
        </p:spPr>
      </p:pic>
    </p:spTree>
    <p:extLst>
      <p:ext uri="{BB962C8B-B14F-4D97-AF65-F5344CB8AC3E}">
        <p14:creationId xmlns:p14="http://schemas.microsoft.com/office/powerpoint/2010/main" val="41948664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 Centered with Header">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7190D-BD33-546C-7828-600B5B8865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333F48"/>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cxnSp>
        <p:nvCxnSpPr>
          <p:cNvPr id="9" name="Straight Arrow Connector 8">
            <a:extLst>
              <a:ext uri="{FF2B5EF4-FFF2-40B4-BE49-F238E27FC236}">
                <a16:creationId xmlns:a16="http://schemas.microsoft.com/office/drawing/2014/main" id="{A1C83970-C424-C327-627E-4977198B2DB3}"/>
              </a:ext>
              <a:ext uri="{C183D7F6-B498-43B3-948B-1728B52AA6E4}">
                <adec:decorative xmlns:adec="http://schemas.microsoft.com/office/drawing/2017/decorative" val="1"/>
              </a:ext>
            </a:extLst>
          </p:cNvPr>
          <p:cNvCxnSpPr>
            <a:cxnSpLocks/>
          </p:cNvCxnSpPr>
          <p:nvPr userDrawn="1"/>
        </p:nvCxnSpPr>
        <p:spPr>
          <a:xfrm>
            <a:off x="6096000" y="1657350"/>
            <a:ext cx="0" cy="1031421"/>
          </a:xfrm>
          <a:prstGeom prst="straightConnector1">
            <a:avLst/>
          </a:prstGeom>
          <a:ln w="15875" cap="flat">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96309EF4-8F44-5A2E-9039-0B3D44DA791A}"/>
              </a:ext>
            </a:extLst>
          </p:cNvPr>
          <p:cNvSpPr>
            <a:spLocks noGrp="1"/>
          </p:cNvSpPr>
          <p:nvPr>
            <p:ph type="body" sz="quarter" idx="20" hasCustomPrompt="1"/>
          </p:nvPr>
        </p:nvSpPr>
        <p:spPr>
          <a:xfrm>
            <a:off x="609924" y="1209256"/>
            <a:ext cx="10972152" cy="278561"/>
          </a:xfrm>
        </p:spPr>
        <p:txBody>
          <a:bodyPr anchor="t"/>
          <a:lstStyle>
            <a:lvl1pPr marL="0" indent="0" algn="ctr">
              <a:buNone/>
              <a:defRPr sz="1000" b="1" i="0" kern="1200" cap="all" spc="150" baseline="0">
                <a:solidFill>
                  <a:schemeClr val="bg1"/>
                </a:solidFill>
                <a:latin typeface="Gibson SemiBold" pitchFamily="2" charset="77"/>
              </a:defRPr>
            </a:lvl1pPr>
            <a:lvl2pPr>
              <a:defRPr sz="1800"/>
            </a:lvl2pPr>
            <a:lvl3pPr>
              <a:defRPr sz="1800"/>
            </a:lvl3pPr>
            <a:lvl4pPr>
              <a:defRPr sz="1800"/>
            </a:lvl4pPr>
            <a:lvl5pPr>
              <a:defRPr sz="1800"/>
            </a:lvl5pPr>
          </a:lstStyle>
          <a:p>
            <a:pPr lvl="0"/>
            <a:r>
              <a:rPr lang="en-US"/>
              <a:t>SUBHEADER</a:t>
            </a:r>
          </a:p>
        </p:txBody>
      </p:sp>
      <p:sp>
        <p:nvSpPr>
          <p:cNvPr id="6" name="Title 4">
            <a:extLst>
              <a:ext uri="{FF2B5EF4-FFF2-40B4-BE49-F238E27FC236}">
                <a16:creationId xmlns:a16="http://schemas.microsoft.com/office/drawing/2014/main" id="{D7F9DFCB-A3FA-84CB-B099-6EE81F3AA96C}"/>
              </a:ext>
            </a:extLst>
          </p:cNvPr>
          <p:cNvSpPr>
            <a:spLocks noGrp="1"/>
          </p:cNvSpPr>
          <p:nvPr>
            <p:ph type="title" hasCustomPrompt="1"/>
          </p:nvPr>
        </p:nvSpPr>
        <p:spPr>
          <a:xfrm>
            <a:off x="609601" y="2964889"/>
            <a:ext cx="10983440" cy="2214562"/>
          </a:xfrm>
        </p:spPr>
        <p:txBody>
          <a:bodyPr anchor="t" anchorCtr="0">
            <a:noAutofit/>
          </a:bodyPr>
          <a:lstStyle>
            <a:lvl1pPr marL="0" marR="0" indent="0" algn="ctr"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Thank you.</a:t>
            </a:r>
          </a:p>
        </p:txBody>
      </p:sp>
      <p:sp>
        <p:nvSpPr>
          <p:cNvPr id="7" name="Text Placeholder 16">
            <a:extLst>
              <a:ext uri="{FF2B5EF4-FFF2-40B4-BE49-F238E27FC236}">
                <a16:creationId xmlns:a16="http://schemas.microsoft.com/office/drawing/2014/main" id="{7CB57C96-54E1-4B50-5A3D-68DCA3318A53}"/>
              </a:ext>
            </a:extLst>
          </p:cNvPr>
          <p:cNvSpPr txBox="1">
            <a:spLocks/>
          </p:cNvSpPr>
          <p:nvPr userDrawn="1"/>
        </p:nvSpPr>
        <p:spPr>
          <a:xfrm>
            <a:off x="4630741" y="5885799"/>
            <a:ext cx="2930517" cy="411643"/>
          </a:xfrm>
          <a:prstGeom prst="rect">
            <a:avLst/>
          </a:prstGeom>
        </p:spPr>
        <p:txBody>
          <a:bodyPr lIns="0" rIns="0"/>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hlinkClick r:id="rId2">
                  <a:extLst>
                    <a:ext uri="{A12FA001-AC4F-418D-AE19-62706E023703}">
                      <ahyp:hlinkClr xmlns:ahyp="http://schemas.microsoft.com/office/drawing/2018/hyperlinkcolor" val="tx"/>
                    </a:ext>
                  </a:extLst>
                </a:hlinkClick>
              </a:rPr>
              <a:t>captechconsulting.com</a:t>
            </a:r>
          </a:p>
        </p:txBody>
      </p:sp>
      <p:pic>
        <p:nvPicPr>
          <p:cNvPr id="8" name="Logo" descr="CapTech">
            <a:extLst>
              <a:ext uri="{FF2B5EF4-FFF2-40B4-BE49-F238E27FC236}">
                <a16:creationId xmlns:a16="http://schemas.microsoft.com/office/drawing/2014/main" id="{1F182468-7B40-0267-9D2A-A6D1DA08CD6D}"/>
              </a:ext>
            </a:extLst>
          </p:cNvPr>
          <p:cNvPicPr>
            <a:picLocks noChangeAspect="1"/>
          </p:cNvPicPr>
          <p:nvPr userDrawn="1"/>
        </p:nvPicPr>
        <p:blipFill>
          <a:blip r:embed="rId3">
            <a:biLevel thresh="25000"/>
          </a:blip>
          <a:srcRect/>
          <a:stretch/>
        </p:blipFill>
        <p:spPr>
          <a:xfrm>
            <a:off x="5530212" y="5574548"/>
            <a:ext cx="1131575" cy="274320"/>
          </a:xfrm>
          <a:prstGeom prst="rect">
            <a:avLst/>
          </a:prstGeom>
        </p:spPr>
      </p:pic>
    </p:spTree>
    <p:extLst>
      <p:ext uri="{BB962C8B-B14F-4D97-AF65-F5344CB8AC3E}">
        <p14:creationId xmlns:p14="http://schemas.microsoft.com/office/powerpoint/2010/main" val="2115455091"/>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 Centered">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6C6B00-450A-BA0D-EF91-EAF73D8CE671}"/>
              </a:ext>
              <a:ext uri="{C183D7F6-B498-43B3-948B-1728B52AA6E4}">
                <adec:decorative xmlns:adec="http://schemas.microsoft.com/office/drawing/2017/decorative" val="1"/>
              </a:ext>
            </a:extLst>
          </p:cNvPr>
          <p:cNvSpPr/>
          <p:nvPr userDrawn="1"/>
        </p:nvSpPr>
        <p:spPr>
          <a:xfrm>
            <a:off x="0" y="4643438"/>
            <a:ext cx="12192000" cy="221456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6" name="Text Placeholder 16">
            <a:extLst>
              <a:ext uri="{FF2B5EF4-FFF2-40B4-BE49-F238E27FC236}">
                <a16:creationId xmlns:a16="http://schemas.microsoft.com/office/drawing/2014/main" id="{94EDE72C-B779-C1FD-F435-B7FA24F5F91B}"/>
              </a:ext>
            </a:extLst>
          </p:cNvPr>
          <p:cNvSpPr txBox="1">
            <a:spLocks/>
          </p:cNvSpPr>
          <p:nvPr userDrawn="1"/>
        </p:nvSpPr>
        <p:spPr>
          <a:xfrm>
            <a:off x="4630741" y="5885799"/>
            <a:ext cx="2930517" cy="411643"/>
          </a:xfrm>
          <a:prstGeom prst="rect">
            <a:avLst/>
          </a:prstGeom>
        </p:spPr>
        <p:txBody>
          <a:bodyPr lIns="0" rIns="0"/>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hlinkClick r:id="rId2">
                  <a:extLst>
                    <a:ext uri="{A12FA001-AC4F-418D-AE19-62706E023703}">
                      <ahyp:hlinkClr xmlns:ahyp="http://schemas.microsoft.com/office/drawing/2018/hyperlinkcolor" val="tx"/>
                    </a:ext>
                  </a:extLst>
                </a:hlinkClick>
              </a:rPr>
              <a:t>captechconsulting.com</a:t>
            </a:r>
          </a:p>
        </p:txBody>
      </p:sp>
      <p:pic>
        <p:nvPicPr>
          <p:cNvPr id="7" name="Logo" descr="CapTech">
            <a:extLst>
              <a:ext uri="{FF2B5EF4-FFF2-40B4-BE49-F238E27FC236}">
                <a16:creationId xmlns:a16="http://schemas.microsoft.com/office/drawing/2014/main" id="{F9287536-3F1F-1DC8-DF17-5EFA8800CA38}"/>
              </a:ext>
            </a:extLst>
          </p:cNvPr>
          <p:cNvPicPr>
            <a:picLocks noChangeAspect="1"/>
          </p:cNvPicPr>
          <p:nvPr userDrawn="1"/>
        </p:nvPicPr>
        <p:blipFill>
          <a:blip r:embed="rId3">
            <a:biLevel thresh="25000"/>
          </a:blip>
          <a:srcRect/>
          <a:stretch/>
        </p:blipFill>
        <p:spPr>
          <a:xfrm>
            <a:off x="5530212" y="5574548"/>
            <a:ext cx="1131575" cy="274320"/>
          </a:xfrm>
          <a:prstGeom prst="rect">
            <a:avLst/>
          </a:prstGeom>
        </p:spPr>
      </p:pic>
      <p:sp>
        <p:nvSpPr>
          <p:cNvPr id="8" name="Title 4">
            <a:extLst>
              <a:ext uri="{FF2B5EF4-FFF2-40B4-BE49-F238E27FC236}">
                <a16:creationId xmlns:a16="http://schemas.microsoft.com/office/drawing/2014/main" id="{40EEB45A-6EF7-F52F-B9E3-D73E24264E43}"/>
              </a:ext>
            </a:extLst>
          </p:cNvPr>
          <p:cNvSpPr>
            <a:spLocks noGrp="1"/>
          </p:cNvSpPr>
          <p:nvPr>
            <p:ph type="title" hasCustomPrompt="1"/>
          </p:nvPr>
        </p:nvSpPr>
        <p:spPr>
          <a:xfrm>
            <a:off x="609601" y="2964889"/>
            <a:ext cx="10983440" cy="2214562"/>
          </a:xfrm>
        </p:spPr>
        <p:txBody>
          <a:bodyPr anchor="t" anchorCtr="0">
            <a:noAutofit/>
          </a:bodyPr>
          <a:lstStyle>
            <a:lvl1pPr marL="0" marR="0" indent="0" algn="ctr" defTabSz="914377" rtl="0" eaLnBrk="1" fontAlgn="auto" latinLnBrk="0" hangingPunct="1">
              <a:lnSpc>
                <a:spcPct val="100000"/>
              </a:lnSpc>
              <a:spcBef>
                <a:spcPct val="0"/>
              </a:spcBef>
              <a:spcAft>
                <a:spcPts val="800"/>
              </a:spcAft>
              <a:buClrTx/>
              <a:buSzTx/>
              <a:buFontTx/>
              <a:buNone/>
              <a:tabLst/>
              <a:defRPr sz="4800" b="0" i="0">
                <a:solidFill>
                  <a:schemeClr val="bg1"/>
                </a:solidFill>
                <a:latin typeface="Gibson Book" pitchFamily="2" charset="77"/>
              </a:defRPr>
            </a:lvl1pPr>
          </a:lstStyle>
          <a:p>
            <a:r>
              <a:rPr lang="en-US"/>
              <a:t>Thank you.</a:t>
            </a:r>
          </a:p>
        </p:txBody>
      </p:sp>
    </p:spTree>
    <p:extLst>
      <p:ext uri="{BB962C8B-B14F-4D97-AF65-F5344CB8AC3E}">
        <p14:creationId xmlns:p14="http://schemas.microsoft.com/office/powerpoint/2010/main" val="2166687392"/>
      </p:ext>
    </p:extLst>
  </p:cSld>
  <p:clrMapOvr>
    <a:masterClrMapping/>
  </p:clrMapOvr>
  <p:extLst>
    <p:ext uri="{DCECCB84-F9BA-43D5-87BE-67443E8EF086}">
      <p15:sldGuideLst xmlns:p15="http://schemas.microsoft.com/office/powerpoint/2012/main">
        <p15:guide id="1" pos="576">
          <p15:clr>
            <a:srgbClr val="FBAE40"/>
          </p15:clr>
        </p15:guide>
        <p15:guide id="2" pos="71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 Disclaimer">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6C6B00-450A-BA0D-EF91-EAF73D8CE671}"/>
              </a:ext>
              <a:ext uri="{C183D7F6-B498-43B3-948B-1728B52AA6E4}">
                <adec:decorative xmlns:adec="http://schemas.microsoft.com/office/drawing/2017/decorative" val="1"/>
              </a:ext>
            </a:extLst>
          </p:cNvPr>
          <p:cNvSpPr/>
          <p:nvPr userDrawn="1"/>
        </p:nvSpPr>
        <p:spPr>
          <a:xfrm>
            <a:off x="0" y="4643438"/>
            <a:ext cx="12192000" cy="2214562"/>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5" name="Text Placeholder 16">
            <a:extLst>
              <a:ext uri="{FF2B5EF4-FFF2-40B4-BE49-F238E27FC236}">
                <a16:creationId xmlns:a16="http://schemas.microsoft.com/office/drawing/2014/main" id="{84C5BBBB-658A-3114-AD97-FA32B95A57CC}"/>
              </a:ext>
            </a:extLst>
          </p:cNvPr>
          <p:cNvSpPr txBox="1">
            <a:spLocks/>
          </p:cNvSpPr>
          <p:nvPr/>
        </p:nvSpPr>
        <p:spPr>
          <a:xfrm>
            <a:off x="2534053" y="5880684"/>
            <a:ext cx="1724602" cy="411643"/>
          </a:xfrm>
          <a:prstGeom prst="rect">
            <a:avLst/>
          </a:prstGeom>
        </p:spPr>
        <p:txBody>
          <a:bodyPr lIns="0"/>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hlinkClick r:id="rId2">
                  <a:extLst>
                    <a:ext uri="{A12FA001-AC4F-418D-AE19-62706E023703}">
                      <ahyp:hlinkClr xmlns:ahyp="http://schemas.microsoft.com/office/drawing/2018/hyperlinkcolor" val="tx"/>
                    </a:ext>
                  </a:extLst>
                </a:hlinkClick>
              </a:rPr>
              <a:t>captechconsulting.com</a:t>
            </a:r>
          </a:p>
        </p:txBody>
      </p:sp>
      <p:cxnSp>
        <p:nvCxnSpPr>
          <p:cNvPr id="10" name="Straight Connector 9">
            <a:extLst>
              <a:ext uri="{FF2B5EF4-FFF2-40B4-BE49-F238E27FC236}">
                <a16:creationId xmlns:a16="http://schemas.microsoft.com/office/drawing/2014/main" id="{C8A4331E-D26A-BD0D-C32D-59E7EC730DCB}"/>
              </a:ext>
              <a:ext uri="{C183D7F6-B498-43B3-948B-1728B52AA6E4}">
                <adec:decorative xmlns:adec="http://schemas.microsoft.com/office/drawing/2017/decorative" val="1"/>
              </a:ext>
            </a:extLst>
          </p:cNvPr>
          <p:cNvCxnSpPr>
            <a:cxnSpLocks/>
          </p:cNvCxnSpPr>
          <p:nvPr/>
        </p:nvCxnSpPr>
        <p:spPr>
          <a:xfrm>
            <a:off x="2301830" y="5932837"/>
            <a:ext cx="0" cy="307337"/>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pic>
        <p:nvPicPr>
          <p:cNvPr id="13" name="Logo" descr="CapTech">
            <a:extLst>
              <a:ext uri="{FF2B5EF4-FFF2-40B4-BE49-F238E27FC236}">
                <a16:creationId xmlns:a16="http://schemas.microsoft.com/office/drawing/2014/main" id="{8733DD16-1B2B-2D6E-4488-2AC23232119D}"/>
              </a:ext>
            </a:extLst>
          </p:cNvPr>
          <p:cNvPicPr>
            <a:picLocks noChangeAspect="1"/>
          </p:cNvPicPr>
          <p:nvPr userDrawn="1"/>
        </p:nvPicPr>
        <p:blipFill>
          <a:blip r:embed="rId3">
            <a:biLevel thresh="25000"/>
          </a:blip>
          <a:srcRect/>
          <a:stretch/>
        </p:blipFill>
        <p:spPr>
          <a:xfrm>
            <a:off x="914400" y="5949345"/>
            <a:ext cx="1131575" cy="274320"/>
          </a:xfrm>
          <a:prstGeom prst="rect">
            <a:avLst/>
          </a:prstGeom>
        </p:spPr>
      </p:pic>
      <p:sp>
        <p:nvSpPr>
          <p:cNvPr id="3" name="TextBox 2">
            <a:extLst>
              <a:ext uri="{FF2B5EF4-FFF2-40B4-BE49-F238E27FC236}">
                <a16:creationId xmlns:a16="http://schemas.microsoft.com/office/drawing/2014/main" id="{7635D202-44DC-DAD3-4E44-5EE5D7E1B1AE}"/>
              </a:ext>
            </a:extLst>
          </p:cNvPr>
          <p:cNvSpPr txBox="1"/>
          <p:nvPr userDrawn="1"/>
        </p:nvSpPr>
        <p:spPr>
          <a:xfrm>
            <a:off x="914399" y="3754582"/>
            <a:ext cx="5921297" cy="1697752"/>
          </a:xfrm>
          <a:prstGeom prst="rect">
            <a:avLst/>
          </a:prstGeom>
        </p:spPr>
        <p:txBody>
          <a:bodyPr vert="horz" wrap="square" lIns="0" tIns="0" rIns="0" bIns="0" rtlCol="0" anchor="b" anchorCtr="0">
            <a:noAutofit/>
          </a:bodyPr>
          <a:lstStyle/>
          <a:p>
            <a:pPr algn="l">
              <a:lnSpc>
                <a:spcPct val="120000"/>
              </a:lnSpc>
              <a:spcAft>
                <a:spcPts val="600"/>
              </a:spcAft>
              <a:buClr>
                <a:srgbClr val="00A5DF"/>
              </a:buClr>
            </a:pPr>
            <a:r>
              <a:rPr lang="en-US" sz="800" b="0" i="0" u="none" strike="noStrike" kern="1200">
                <a:solidFill>
                  <a:schemeClr val="bg1"/>
                </a:solidFill>
                <a:effectLst/>
                <a:latin typeface="Gibson Book" pitchFamily="2" charset="77"/>
                <a:ea typeface="+mn-ea"/>
                <a:cs typeface="+mn-cs"/>
              </a:rPr>
              <a:t>This presentation contains general information for educational purposes only. In posting this presentation CapTech is not providing business, financial, investment, tax, legal or other professional advice or services and should not be used as a substitute for those services or should not be used for any decision or action that may impact your business. This presentation is not a solicitation for business for any of the companies or the organizations included in it, nor does CapTech recommend or endorse the services or products provided by these companies or organizations. CapTech provides this presentation on an “as is” basis and makes no representation or warranty as to its suitability or validity for any specific purpose. CapTech is not responsible for any loss sustained by any person or company who relies on this presentation for making business decisions.</a:t>
            </a:r>
            <a:br>
              <a:rPr lang="en-US" sz="800" b="0" i="0">
                <a:solidFill>
                  <a:schemeClr val="bg1"/>
                </a:solidFill>
                <a:latin typeface="Gibson Book" pitchFamily="2" charset="77"/>
              </a:rPr>
            </a:br>
            <a:br>
              <a:rPr lang="en-US" sz="800" b="0" i="0">
                <a:solidFill>
                  <a:schemeClr val="bg1"/>
                </a:solidFill>
                <a:latin typeface="Gibson Book" pitchFamily="2" charset="77"/>
              </a:rPr>
            </a:br>
            <a:r>
              <a:rPr lang="en-US" sz="800" b="0" i="0" u="none" strike="noStrike" kern="1200">
                <a:solidFill>
                  <a:schemeClr val="bg1"/>
                </a:solidFill>
                <a:effectLst/>
                <a:latin typeface="Gibson Book" pitchFamily="2" charset="77"/>
                <a:ea typeface="+mn-ea"/>
                <a:cs typeface="+mn-cs"/>
              </a:rPr>
              <a:t>This contains CapTech’s copyrighted material. If you wish to use copyrighted material from this site for purposes of your own that go beyond fair use, you must obtain permission from CapTech.</a:t>
            </a:r>
          </a:p>
        </p:txBody>
      </p:sp>
      <p:sp>
        <p:nvSpPr>
          <p:cNvPr id="12" name="Title 1">
            <a:extLst>
              <a:ext uri="{FF2B5EF4-FFF2-40B4-BE49-F238E27FC236}">
                <a16:creationId xmlns:a16="http://schemas.microsoft.com/office/drawing/2014/main" id="{829873E5-40FB-D93A-E2B8-8F4BD3B14BF2}"/>
              </a:ext>
            </a:extLst>
          </p:cNvPr>
          <p:cNvSpPr>
            <a:spLocks noGrp="1"/>
          </p:cNvSpPr>
          <p:nvPr>
            <p:ph type="title" hasCustomPrompt="1"/>
          </p:nvPr>
        </p:nvSpPr>
        <p:spPr>
          <a:xfrm>
            <a:off x="914400" y="1126896"/>
            <a:ext cx="5921296" cy="2302103"/>
          </a:xfrm>
        </p:spPr>
        <p:txBody>
          <a:bodyPr/>
          <a:lstStyle>
            <a:lvl1pPr marL="0" marR="0" indent="0" algn="l" defTabSz="914377" rtl="0" eaLnBrk="1" fontAlgn="auto" latinLnBrk="0" hangingPunct="1">
              <a:lnSpc>
                <a:spcPct val="100000"/>
              </a:lnSpc>
              <a:spcBef>
                <a:spcPct val="0"/>
              </a:spcBef>
              <a:spcAft>
                <a:spcPts val="800"/>
              </a:spcAft>
              <a:buClrTx/>
              <a:buSzTx/>
              <a:buFontTx/>
              <a:buNone/>
              <a:tabLst/>
              <a:defRPr lang="en-US" sz="4800" b="0" i="0" kern="1200" spc="20" baseline="0" dirty="0">
                <a:solidFill>
                  <a:schemeClr val="bg1"/>
                </a:solidFill>
                <a:latin typeface="Gibson Book" pitchFamily="2" charset="77"/>
                <a:ea typeface="+mj-ea"/>
                <a:cs typeface="+mj-cs"/>
              </a:defRPr>
            </a:lvl1pPr>
          </a:lstStyle>
          <a:p>
            <a:r>
              <a:rPr lang="en-US"/>
              <a:t>Thank you.</a:t>
            </a:r>
          </a:p>
        </p:txBody>
      </p:sp>
    </p:spTree>
    <p:extLst>
      <p:ext uri="{BB962C8B-B14F-4D97-AF65-F5344CB8AC3E}">
        <p14:creationId xmlns:p14="http://schemas.microsoft.com/office/powerpoint/2010/main" val="3538243151"/>
      </p:ext>
    </p:extLst>
  </p:cSld>
  <p:clrMapOvr>
    <a:masterClrMapping/>
  </p:clrMapOvr>
  <p:extLst>
    <p:ext uri="{DCECCB84-F9BA-43D5-87BE-67443E8EF086}">
      <p15:sldGuideLst xmlns:p15="http://schemas.microsoft.com/office/powerpoint/2012/main">
        <p15:guide id="1" pos="576">
          <p15:clr>
            <a:srgbClr val="FBAE40"/>
          </p15:clr>
        </p15:guide>
        <p15:guide id="2" pos="710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p>
        </p:txBody>
      </p:sp>
      <p:sp>
        <p:nvSpPr>
          <p:cNvPr id="4" name="Date Placeholder 3"/>
          <p:cNvSpPr>
            <a:spLocks noGrp="1"/>
          </p:cNvSpPr>
          <p:nvPr>
            <p:ph type="dt" sz="half" idx="10"/>
          </p:nvPr>
        </p:nvSpPr>
        <p:spPr/>
        <p:txBody>
          <a:bodyPr/>
          <a:lstStyle/>
          <a:p>
            <a:fld id="{FDB5DEDE-9906-4F3D-859C-3FBA637C2437}" type="datetime4">
              <a:rPr lang="en-US" smtClean="0"/>
              <a:t>November 18, 2025</a:t>
            </a:fld>
            <a:endParaRPr lang="en-US"/>
          </a:p>
        </p:txBody>
      </p:sp>
      <p:sp>
        <p:nvSpPr>
          <p:cNvPr id="5" name="Footer Placeholder 4"/>
          <p:cNvSpPr>
            <a:spLocks noGrp="1"/>
          </p:cNvSpPr>
          <p:nvPr>
            <p:ph type="ftr" sz="quarter" idx="11"/>
          </p:nvPr>
        </p:nvSpPr>
        <p:spPr>
          <a:xfrm>
            <a:off x="4038600" y="6538913"/>
            <a:ext cx="4114800" cy="365125"/>
          </a:xfrm>
        </p:spPr>
        <p:txBody>
          <a:bodyPr/>
          <a:lstStyle>
            <a:lvl1pPr>
              <a:defRPr sz="1059"/>
            </a:lvl1pPr>
          </a:lstStyle>
          <a:p>
            <a:r>
              <a:rPr lang="en-US"/>
              <a:t>MEST Program Report - As of September 6th, 2024</a:t>
            </a:r>
          </a:p>
        </p:txBody>
      </p:sp>
      <p:sp>
        <p:nvSpPr>
          <p:cNvPr id="6" name="Slide Number Placeholder 5"/>
          <p:cNvSpPr>
            <a:spLocks noGrp="1"/>
          </p:cNvSpPr>
          <p:nvPr>
            <p:ph type="sldNum" sz="quarter" idx="12"/>
          </p:nvPr>
        </p:nvSpPr>
        <p:spPr>
          <a:xfrm>
            <a:off x="8714273" y="6470614"/>
            <a:ext cx="2743200" cy="365125"/>
          </a:xfrm>
        </p:spPr>
        <p:txBody>
          <a:bodyPr/>
          <a:lstStyle/>
          <a:p>
            <a:fld id="{543FE8CF-F067-8347-9BA3-5F1C895BACF2}" type="slidenum">
              <a:rPr lang="en-US" smtClean="0"/>
              <a:t>‹#›</a:t>
            </a:fld>
            <a:endParaRPr lang="en-US"/>
          </a:p>
        </p:txBody>
      </p:sp>
    </p:spTree>
    <p:extLst>
      <p:ext uri="{BB962C8B-B14F-4D97-AF65-F5344CB8AC3E}">
        <p14:creationId xmlns:p14="http://schemas.microsoft.com/office/powerpoint/2010/main" val="3217504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859F0EEC-0021-F440-9BED-C0BE2C2A0094}"/>
              </a:ext>
              <a:ext uri="{C183D7F6-B498-43B3-948B-1728B52AA6E4}">
                <adec:decorative xmlns:adec="http://schemas.microsoft.com/office/drawing/2017/decorative" val="1"/>
              </a:ext>
            </a:extLst>
          </p:cNvPr>
          <p:cNvPicPr>
            <a:picLocks noChangeAspect="1"/>
          </p:cNvPicPr>
          <p:nvPr userDrawn="1"/>
        </p:nvPicPr>
        <p:blipFill>
          <a:blip r:embed="rId97">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3" name="Copyright">
            <a:extLst>
              <a:ext uri="{FF2B5EF4-FFF2-40B4-BE49-F238E27FC236}">
                <a16:creationId xmlns:a16="http://schemas.microsoft.com/office/drawing/2014/main" id="{63E23493-86F7-B260-676A-DE9A1298CA53}"/>
              </a:ext>
            </a:extLst>
          </p:cNvPr>
          <p:cNvSpPr txBox="1"/>
          <p:nvPr userDrawn="1"/>
        </p:nvSpPr>
        <p:spPr>
          <a:xfrm>
            <a:off x="609600" y="6337756"/>
            <a:ext cx="3091255" cy="215444"/>
          </a:xfrm>
          <a:prstGeom prst="rect">
            <a:avLst/>
          </a:prstGeom>
          <a:noFill/>
        </p:spPr>
        <p:txBody>
          <a:bodyPr wrap="square" lIns="0" rtlCol="0">
            <a:spAutoFit/>
          </a:bodyPr>
          <a:lstStyle/>
          <a:p>
            <a:pPr defTabSz="1219170">
              <a:defRPr/>
            </a:pPr>
            <a:fld id="{67361718-DF3C-A045-B0F7-8FFD9E88EA32}" type="slidenum">
              <a:rPr lang="en-US" sz="800" b="0" i="0" smtClean="0">
                <a:solidFill>
                  <a:srgbClr val="757575"/>
                </a:solidFill>
                <a:latin typeface="Gibson Book" pitchFamily="2" charset="77"/>
              </a:rPr>
              <a:t>‹#›</a:t>
            </a:fld>
            <a:r>
              <a:rPr lang="en-US" sz="800" b="0" i="0">
                <a:solidFill>
                  <a:srgbClr val="757575"/>
                </a:solidFill>
                <a:latin typeface="Gibson Book" pitchFamily="2" charset="77"/>
              </a:rPr>
              <a:t>  |  Copyright © 2025 CapTech Ventures, Inc. All Rights Reserved.</a:t>
            </a:r>
          </a:p>
        </p:txBody>
      </p:sp>
      <p:sp>
        <p:nvSpPr>
          <p:cNvPr id="6" name="Text Placeholder 5">
            <a:extLst>
              <a:ext uri="{FF2B5EF4-FFF2-40B4-BE49-F238E27FC236}">
                <a16:creationId xmlns:a16="http://schemas.microsoft.com/office/drawing/2014/main" id="{EF7ED9D6-8755-2C48-9178-9D016C71C29F}"/>
              </a:ext>
            </a:extLst>
          </p:cNvPr>
          <p:cNvSpPr>
            <a:spLocks noGrp="1"/>
          </p:cNvSpPr>
          <p:nvPr>
            <p:ph type="body" idx="1"/>
          </p:nvPr>
        </p:nvSpPr>
        <p:spPr>
          <a:xfrm>
            <a:off x="609600" y="1439333"/>
            <a:ext cx="10972800" cy="4732866"/>
          </a:xfrm>
          <a:prstGeom prst="rect">
            <a:avLst/>
          </a:prstGeom>
        </p:spPr>
        <p:txBody>
          <a:bodyPr vert="horz" lIns="0" tIns="0" rIns="0" bIns="0" rtlCol="0">
            <a:noAutofit/>
          </a:bodyPr>
          <a:lstStyle/>
          <a:p>
            <a:pPr lvl="0"/>
            <a:r>
              <a:rPr lang="en-US"/>
              <a:t>Click to edit Master text styles</a:t>
            </a:r>
          </a:p>
          <a:p>
            <a:pPr lvl="1"/>
            <a:r>
              <a:rPr lang="en-US"/>
              <a:t>Click to edit Master text styles</a:t>
            </a:r>
          </a:p>
          <a:p>
            <a:pPr lvl="2"/>
            <a:r>
              <a:rPr lang="en-US"/>
              <a:t>Third level</a:t>
            </a:r>
          </a:p>
          <a:p>
            <a:pPr lvl="3"/>
            <a:r>
              <a:rPr lang="en-US"/>
              <a:t>Fourth level</a:t>
            </a:r>
          </a:p>
          <a:p>
            <a:pPr lvl="4"/>
            <a:r>
              <a:rPr lang="en-US"/>
              <a:t>Fifth level</a:t>
            </a:r>
          </a:p>
        </p:txBody>
      </p:sp>
      <p:sp>
        <p:nvSpPr>
          <p:cNvPr id="4" name="Title Placeholder 3">
            <a:extLst>
              <a:ext uri="{FF2B5EF4-FFF2-40B4-BE49-F238E27FC236}">
                <a16:creationId xmlns:a16="http://schemas.microsoft.com/office/drawing/2014/main" id="{76A90E4C-F164-5145-8C46-F5F7C41DAC0D}"/>
              </a:ext>
            </a:extLst>
          </p:cNvPr>
          <p:cNvSpPr>
            <a:spLocks noGrp="1"/>
          </p:cNvSpPr>
          <p:nvPr>
            <p:ph type="title"/>
          </p:nvPr>
        </p:nvSpPr>
        <p:spPr>
          <a:xfrm>
            <a:off x="609600" y="685800"/>
            <a:ext cx="10972800" cy="482599"/>
          </a:xfrm>
          <a:prstGeom prst="rect">
            <a:avLst/>
          </a:prstGeom>
        </p:spPr>
        <p:txBody>
          <a:bodyPr vert="horz" lIns="0" tIns="0" rIns="0" bIns="0" rtlCol="0" anchor="t" anchorCtr="0">
            <a:noAutofit/>
          </a:bodyPr>
          <a:lstStyle/>
          <a:p>
            <a:r>
              <a:rPr lang="en-US"/>
              <a:t>Click to edit Master title style</a:t>
            </a:r>
          </a:p>
        </p:txBody>
      </p:sp>
      <p:sp>
        <p:nvSpPr>
          <p:cNvPr id="2" name="TextBox 1">
            <a:extLst>
              <a:ext uri="{FF2B5EF4-FFF2-40B4-BE49-F238E27FC236}">
                <a16:creationId xmlns:a16="http://schemas.microsoft.com/office/drawing/2014/main" id="{FFACE44F-55C6-0E8A-604D-B0F9A50125C3}"/>
              </a:ext>
            </a:extLst>
          </p:cNvPr>
          <p:cNvSpPr txBox="1"/>
          <p:nvPr>
            <p:extLst>
              <p:ext uri="{1162E1C5-73C7-4A58-AE30-91384D911F3F}">
                <p184:classification xmlns:p184="http://schemas.microsoft.com/office/powerpoint/2018/4/main" val="ftr"/>
              </p:ext>
            </p:extLst>
          </p:nvPr>
        </p:nvSpPr>
        <p:spPr>
          <a:xfrm>
            <a:off x="63500" y="6672580"/>
            <a:ext cx="1131888" cy="121920"/>
          </a:xfrm>
          <a:prstGeom prst="rect">
            <a:avLst/>
          </a:prstGeom>
        </p:spPr>
        <p:txBody>
          <a:bodyPr horzOverflow="overflow" lIns="0" tIns="0" rIns="0" bIns="0">
            <a:spAutoFit/>
          </a:bodyPr>
          <a:lstStyle/>
          <a:p>
            <a:pPr algn="l"/>
            <a:r>
              <a:rPr lang="en-US" sz="800">
                <a:solidFill>
                  <a:srgbClr val="000000">
                    <a:alpha val="50000"/>
                  </a:srgbClr>
                </a:solidFill>
                <a:latin typeface="Aptos" panose="020B0004020202020204" pitchFamily="34" charset="0"/>
              </a:rPr>
              <a:t>          Confidential (Client) </a:t>
            </a:r>
          </a:p>
        </p:txBody>
      </p:sp>
    </p:spTree>
    <p:extLst>
      <p:ext uri="{BB962C8B-B14F-4D97-AF65-F5344CB8AC3E}">
        <p14:creationId xmlns:p14="http://schemas.microsoft.com/office/powerpoint/2010/main" val="1158459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842"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843" r:id="rId95"/>
  </p:sldLayoutIdLst>
  <p:hf hdr="0" dt="0"/>
  <p:txStyles>
    <p:titleStyle>
      <a:lvl1pPr algn="l" defTabSz="914377" rtl="0" eaLnBrk="1" latinLnBrk="0" hangingPunct="1">
        <a:lnSpc>
          <a:spcPct val="100000"/>
        </a:lnSpc>
        <a:spcBef>
          <a:spcPct val="0"/>
        </a:spcBef>
        <a:spcAft>
          <a:spcPts val="800"/>
        </a:spcAft>
        <a:buNone/>
        <a:defRPr sz="2800" b="0" i="0" kern="1200" spc="20" baseline="0">
          <a:solidFill>
            <a:schemeClr val="tx2"/>
          </a:solidFill>
          <a:latin typeface="Gibson Book" pitchFamily="2" charset="77"/>
          <a:ea typeface="+mj-ea"/>
          <a:cs typeface="+mj-cs"/>
        </a:defRPr>
      </a:lvl1pPr>
    </p:titleStyle>
    <p:body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C35EA4"/>
          </p15:clr>
        </p15:guide>
        <p15:guide id="2" orient="horz" pos="3888">
          <p15:clr>
            <a:srgbClr val="C35EA4"/>
          </p15:clr>
        </p15:guide>
        <p15:guide id="3" pos="384">
          <p15:clr>
            <a:srgbClr val="C35EA4"/>
          </p15:clr>
        </p15:guide>
        <p15:guide id="4" pos="7296">
          <p15:clr>
            <a:srgbClr val="C35EA4"/>
          </p15:clr>
        </p15:guide>
        <p15:guide id="5" orient="horz" pos="432">
          <p15:clr>
            <a:srgbClr val="C35EA4"/>
          </p15:clr>
        </p15:guide>
        <p15:guide id="18" orient="horz" pos="2160">
          <p15:clr>
            <a:srgbClr val="5ACBF0"/>
          </p15:clr>
        </p15:guide>
        <p15:guide id="19" pos="192">
          <p15:clr>
            <a:srgbClr val="F26B43"/>
          </p15:clr>
        </p15:guide>
        <p15:guide id="20" pos="7488">
          <p15:clr>
            <a:srgbClr val="F26B43"/>
          </p15:clr>
        </p15:guide>
        <p15:guide id="21" orient="horz" pos="192">
          <p15:clr>
            <a:srgbClr val="F26B43"/>
          </p15:clr>
        </p15:guide>
        <p15:guide id="22" orient="horz" pos="4128">
          <p15:clr>
            <a:srgbClr val="F26B43"/>
          </p15:clr>
        </p15:guide>
        <p15:guide id="23" pos="2112">
          <p15:clr>
            <a:srgbClr val="F26B43"/>
          </p15:clr>
        </p15:guide>
        <p15:guide id="24" pos="55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emf"/><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5C8A44-DEE7-E54D-130E-9ECFD0B73812}"/>
              </a:ext>
            </a:extLst>
          </p:cNvPr>
          <p:cNvSpPr>
            <a:spLocks noGrp="1" noRot="1" noMove="1" noResize="1" noEditPoints="1" noAdjustHandles="1" noChangeArrowheads="1" noChangeShapeType="1"/>
          </p:cNvSpPr>
          <p:nvPr/>
        </p:nvSpPr>
        <p:spPr>
          <a:xfrm>
            <a:off x="6152818" y="123815"/>
            <a:ext cx="5876004" cy="6610369"/>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noRot="1" noMove="1" noResize="1" noEditPoints="1" noAdjustHandles="1" noChangeArrowheads="1" noChangeShapeType="1"/>
          </p:cNvSpPr>
          <p:nvPr>
            <p:ph type="ctrTitle"/>
          </p:nvPr>
        </p:nvSpPr>
        <p:spPr>
          <a:xfrm>
            <a:off x="244343" y="1573607"/>
            <a:ext cx="4883672" cy="1558435"/>
          </a:xfrm>
        </p:spPr>
        <p:txBody>
          <a:bodyPr>
            <a:normAutofit/>
          </a:bodyPr>
          <a:lstStyle/>
          <a:p>
            <a:pPr algn="l"/>
            <a:r>
              <a:rPr lang="en-US" sz="4800" dirty="0">
                <a:latin typeface="Avenir Medium" panose="02000503020000020003" pitchFamily="2" charset="0"/>
                <a:cs typeface="Calibri" panose="020F0502020204030204" pitchFamily="34" charset="0"/>
              </a:rPr>
              <a:t>Georgia Horizons</a:t>
            </a:r>
          </a:p>
        </p:txBody>
      </p:sp>
      <p:sp>
        <p:nvSpPr>
          <p:cNvPr id="3" name="Subtitle 2">
            <a:extLst>
              <a:ext uri="{FF2B5EF4-FFF2-40B4-BE49-F238E27FC236}">
                <a16:creationId xmlns:a16="http://schemas.microsoft.com/office/drawing/2014/main" id="{7515EC30-F0F0-7A5F-671D-DF18169AC8E9}"/>
              </a:ext>
            </a:extLst>
          </p:cNvPr>
          <p:cNvSpPr>
            <a:spLocks noGrp="1" noRot="1" noMove="1" noResize="1" noEditPoints="1" noAdjustHandles="1" noChangeArrowheads="1" noChangeShapeType="1"/>
          </p:cNvSpPr>
          <p:nvPr>
            <p:ph type="subTitle" idx="1"/>
          </p:nvPr>
        </p:nvSpPr>
        <p:spPr>
          <a:xfrm>
            <a:off x="305889" y="3622309"/>
            <a:ext cx="4883672" cy="1846506"/>
          </a:xfrm>
        </p:spPr>
        <p:txBody>
          <a:bodyPr vert="horz" lIns="91440" tIns="45720" rIns="91440" bIns="45720" rtlCol="0" anchor="t">
            <a:noAutofit/>
          </a:bodyPr>
          <a:lstStyle/>
          <a:p>
            <a:pPr algn="l">
              <a:lnSpc>
                <a:spcPct val="100000"/>
              </a:lnSpc>
            </a:pPr>
            <a:endParaRPr lang="en-US" sz="3000" dirty="0">
              <a:latin typeface="Avenir Medium" panose="02000503020000020003"/>
            </a:endParaRPr>
          </a:p>
          <a:p>
            <a:pPr algn="l"/>
            <a:r>
              <a:rPr lang="en-US" sz="1600" b="1" i="0" dirty="0">
                <a:solidFill>
                  <a:srgbClr val="1F3864"/>
                </a:solidFill>
                <a:effectLst/>
                <a:highlight>
                  <a:srgbClr val="FFFFFF"/>
                </a:highlight>
                <a:latin typeface="Segoe UI" panose="020B0502040204020203" pitchFamily="34" charset="0"/>
              </a:rPr>
              <a:t>Taesha M Ward, MPA</a:t>
            </a:r>
            <a:endParaRPr lang="en-US" sz="1600" b="0" i="0" dirty="0">
              <a:solidFill>
                <a:srgbClr val="242424"/>
              </a:solidFill>
              <a:effectLst/>
              <a:highlight>
                <a:srgbClr val="FFFFFF"/>
              </a:highlight>
              <a:latin typeface="Segoe UI" panose="020B0502040204020203" pitchFamily="34" charset="0"/>
            </a:endParaRPr>
          </a:p>
          <a:p>
            <a:pPr algn="l"/>
            <a:r>
              <a:rPr lang="en-US" sz="1600" b="1" i="1" dirty="0">
                <a:solidFill>
                  <a:srgbClr val="1F3864"/>
                </a:solidFill>
                <a:effectLst/>
                <a:highlight>
                  <a:srgbClr val="FFFFFF"/>
                </a:highlight>
                <a:latin typeface="Segoe UI" panose="020B0502040204020203" pitchFamily="34" charset="0"/>
              </a:rPr>
              <a:t>Director of Program and Community Supports</a:t>
            </a:r>
            <a:endParaRPr lang="en-US" sz="1600" b="0" i="0" dirty="0">
              <a:solidFill>
                <a:srgbClr val="242424"/>
              </a:solidFill>
              <a:effectLst/>
              <a:highlight>
                <a:srgbClr val="FFFFFF"/>
              </a:highlight>
              <a:latin typeface="Segoe UI" panose="020B0502040204020203" pitchFamily="34" charset="0"/>
            </a:endParaRPr>
          </a:p>
          <a:p>
            <a:pPr algn="l"/>
            <a:r>
              <a:rPr lang="en-US" sz="1600" b="1" i="1" dirty="0">
                <a:solidFill>
                  <a:srgbClr val="1F3864"/>
                </a:solidFill>
                <a:effectLst/>
                <a:highlight>
                  <a:srgbClr val="FFFFFF"/>
                </a:highlight>
                <a:latin typeface="Segoe UI" panose="020B0502040204020203" pitchFamily="34" charset="0"/>
              </a:rPr>
              <a:t>Service Delivery &amp; Administration</a:t>
            </a:r>
            <a:endParaRPr lang="en-US" sz="1600" b="0" i="0" dirty="0">
              <a:solidFill>
                <a:srgbClr val="242424"/>
              </a:solidFill>
              <a:effectLst/>
              <a:highlight>
                <a:srgbClr val="FFFFFF"/>
              </a:highlight>
              <a:latin typeface="Segoe UI" panose="020B0502040204020203" pitchFamily="34" charset="0"/>
            </a:endParaRPr>
          </a:p>
          <a:p>
            <a:pPr algn="l">
              <a:lnSpc>
                <a:spcPct val="100000"/>
              </a:lnSpc>
            </a:pPr>
            <a:endParaRPr lang="en-US" sz="3000" dirty="0">
              <a:latin typeface="Avenir Medium" panose="02000503020000020003"/>
            </a:endParaRPr>
          </a:p>
        </p:txBody>
      </p:sp>
      <p:grpSp>
        <p:nvGrpSpPr>
          <p:cNvPr id="39" name="Group 38">
            <a:extLst>
              <a:ext uri="{FF2B5EF4-FFF2-40B4-BE49-F238E27FC236}">
                <a16:creationId xmlns:a16="http://schemas.microsoft.com/office/drawing/2014/main" id="{1588FAC7-8B38-0C63-E19C-1B1B64A94B7D}"/>
              </a:ext>
            </a:extLst>
          </p:cNvPr>
          <p:cNvGrpSpPr>
            <a:grpSpLocks noGrp="1" noUngrp="1" noRot="1" noMove="1" noResize="1"/>
          </p:cNvGrpSpPr>
          <p:nvPr/>
        </p:nvGrpSpPr>
        <p:grpSpPr>
          <a:xfrm>
            <a:off x="305889" y="5616386"/>
            <a:ext cx="3461836" cy="727504"/>
            <a:chOff x="452438" y="5890283"/>
            <a:chExt cx="3461836" cy="727504"/>
          </a:xfrm>
        </p:grpSpPr>
        <p:sp>
          <p:nvSpPr>
            <p:cNvPr id="22" name="Oval 21">
              <a:extLst>
                <a:ext uri="{FF2B5EF4-FFF2-40B4-BE49-F238E27FC236}">
                  <a16:creationId xmlns:a16="http://schemas.microsoft.com/office/drawing/2014/main" id="{A7225306-E46B-4F48-954A-8156ED8E87EB}"/>
                </a:ext>
              </a:extLst>
            </p:cNvPr>
            <p:cNvSpPr>
              <a:spLocks noGrp="1" noRot="1" noMove="1" noResize="1" noEditPoints="1" noAdjustHandles="1" noChangeArrowheads="1" noChangeShapeType="1"/>
            </p:cNvSpPr>
            <p:nvPr/>
          </p:nvSpPr>
          <p:spPr>
            <a:xfrm>
              <a:off x="3352800"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91D188-E68A-C7C2-D328-D5075DD1DFA9}"/>
                </a:ext>
              </a:extLst>
            </p:cNvPr>
            <p:cNvSpPr>
              <a:spLocks noGrp="1" noRot="1" noMove="1" noResize="1" noEditPoints="1" noAdjustHandles="1" noChangeArrowheads="1" noChangeShapeType="1"/>
            </p:cNvSpPr>
            <p:nvPr/>
          </p:nvSpPr>
          <p:spPr>
            <a:xfrm>
              <a:off x="452438"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1EA28D4-7363-03FC-3408-1CA58F25DF48}"/>
              </a:ext>
            </a:extLst>
          </p:cNvPr>
          <p:cNvSpPr>
            <a:spLocks noGrp="1" noRot="1" noMove="1" noResize="1" noEditPoints="1" noAdjustHandles="1" noChangeArrowheads="1" noChangeShapeType="1"/>
          </p:cNvSpPr>
          <p:nvPr/>
        </p:nvSpPr>
        <p:spPr>
          <a:xfrm>
            <a:off x="7808445" y="4361388"/>
            <a:ext cx="2684867" cy="2180089"/>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83D84B29-8C3E-FA5D-F496-F5134AE651EE}"/>
              </a:ext>
            </a:extLst>
          </p:cNvPr>
          <p:cNvPicPr>
            <a:picLocks noGrp="1" noRot="1" noChangeAspect="1" noMove="1" noResize="1" noEditPoints="1" noAdjustHandles="1" noChangeArrowheads="1" noChangeShapeType="1" noCrop="1"/>
          </p:cNvPicPr>
          <p:nvPr/>
        </p:nvPicPr>
        <p:blipFill>
          <a:blip r:embed="rId3"/>
          <a:stretch>
            <a:fillRect/>
          </a:stretch>
        </p:blipFill>
        <p:spPr>
          <a:xfrm>
            <a:off x="163178" y="169216"/>
            <a:ext cx="2788864" cy="643584"/>
          </a:xfrm>
          <a:prstGeom prst="rect">
            <a:avLst/>
          </a:prstGeom>
        </p:spPr>
      </p:pic>
      <p:sp>
        <p:nvSpPr>
          <p:cNvPr id="8" name="Rectangle 7">
            <a:extLst>
              <a:ext uri="{FF2B5EF4-FFF2-40B4-BE49-F238E27FC236}">
                <a16:creationId xmlns:a16="http://schemas.microsoft.com/office/drawing/2014/main" id="{9625C2B2-0E17-1407-EA84-1CBFFC69EB32}"/>
              </a:ext>
            </a:extLst>
          </p:cNvPr>
          <p:cNvSpPr>
            <a:spLocks noGrp="1" noRot="1" noMove="1" noResize="1" noEditPoints="1" noAdjustHandles="1" noChangeArrowheads="1" noChangeShapeType="1"/>
          </p:cNvSpPr>
          <p:nvPr/>
        </p:nvSpPr>
        <p:spPr>
          <a:xfrm>
            <a:off x="7808445" y="228119"/>
            <a:ext cx="2698625" cy="1048688"/>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ouple of puzzle pieces with sunset in the background&#10;&#10;Description automatically generated">
            <a:extLst>
              <a:ext uri="{FF2B5EF4-FFF2-40B4-BE49-F238E27FC236}">
                <a16:creationId xmlns:a16="http://schemas.microsoft.com/office/drawing/2014/main" id="{83CF3AA3-94A3-A976-2CA8-61D733B07DBD}"/>
              </a:ext>
            </a:extLst>
          </p:cNvPr>
          <p:cNvPicPr>
            <a:picLocks noGrp="1" noRot="1" noChangeAspect="1" noMove="1" noResize="1" noEditPoints="1" noAdjustHandles="1" noChangeArrowheads="1" noChangeShapeType="1" noCrop="1"/>
          </p:cNvPicPr>
          <p:nvPr/>
        </p:nvPicPr>
        <p:blipFill>
          <a:blip r:embed="rId4"/>
          <a:stretch>
            <a:fillRect/>
          </a:stretch>
        </p:blipFill>
        <p:spPr>
          <a:xfrm>
            <a:off x="7032248" y="1434590"/>
            <a:ext cx="4223917" cy="2715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CD04ADEA-E1DA-798F-4736-A2003838608E}"/>
              </a:ext>
            </a:extLst>
          </p:cNvPr>
          <p:cNvGrpSpPr>
            <a:grpSpLocks noGrp="1" noUngrp="1" noRot="1" noMove="1" noResize="1"/>
          </p:cNvGrpSpPr>
          <p:nvPr/>
        </p:nvGrpSpPr>
        <p:grpSpPr>
          <a:xfrm>
            <a:off x="6388350" y="5553827"/>
            <a:ext cx="1159987" cy="1059357"/>
            <a:chOff x="5806121" y="5776504"/>
            <a:chExt cx="1159987" cy="1059357"/>
          </a:xfrm>
        </p:grpSpPr>
        <p:cxnSp>
          <p:nvCxnSpPr>
            <p:cNvPr id="5" name="Straight Connector 4">
              <a:extLst>
                <a:ext uri="{FF2B5EF4-FFF2-40B4-BE49-F238E27FC236}">
                  <a16:creationId xmlns:a16="http://schemas.microsoft.com/office/drawing/2014/main" id="{26C5F420-C323-A305-8DF7-C3874287AFC9}"/>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5CB89E-DB6D-5F77-F6D0-AA247DA67A14}"/>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CF4538-C438-09CD-6EFD-8BAA6F79E17F}"/>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10ACE5-1A57-59FE-411E-2010703220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2A350F-8A7B-F326-1A00-629C800C3DA5}"/>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E2A899-8565-FAB1-E7A3-111B3706E55F}"/>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7E904-7063-EC8C-2FED-DA03B7CB55BA}"/>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9D816F-B160-6D43-99EF-4D2BC7C6616C}"/>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676193-63F9-4C75-7C62-EB6661992ADA}"/>
              </a:ext>
            </a:extLst>
          </p:cNvPr>
          <p:cNvGrpSpPr>
            <a:grpSpLocks noGrp="1" noUngrp="1" noRot="1" noMove="1" noResize="1"/>
          </p:cNvGrpSpPr>
          <p:nvPr/>
        </p:nvGrpSpPr>
        <p:grpSpPr>
          <a:xfrm>
            <a:off x="10749787" y="261617"/>
            <a:ext cx="1159987" cy="1064484"/>
            <a:chOff x="10749787" y="200073"/>
            <a:chExt cx="1159987" cy="1064484"/>
          </a:xfrm>
        </p:grpSpPr>
        <p:cxnSp>
          <p:nvCxnSpPr>
            <p:cNvPr id="61" name="Straight Connector 60">
              <a:extLst>
                <a:ext uri="{FF2B5EF4-FFF2-40B4-BE49-F238E27FC236}">
                  <a16:creationId xmlns:a16="http://schemas.microsoft.com/office/drawing/2014/main" id="{304DE5FB-3978-AC68-9597-9FFB837FC037}"/>
                </a:ext>
              </a:extLst>
            </p:cNvPr>
            <p:cNvCxnSpPr>
              <a:cxnSpLocks noGrp="1" noRot="1" noMove="1" noResize="1" noEditPoints="1" noAdjustHandles="1" noChangeArrowheads="1" noChangeShapeType="1"/>
            </p:cNvCxnSpPr>
            <p:nvPr/>
          </p:nvCxnSpPr>
          <p:spPr>
            <a:xfrm>
              <a:off x="11909774" y="21253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D49298-A171-9F08-71D9-9F5238531B6B}"/>
                </a:ext>
              </a:extLst>
            </p:cNvPr>
            <p:cNvCxnSpPr>
              <a:cxnSpLocks noGrp="1" noRot="1" noMove="1" noResize="1" noEditPoints="1" noAdjustHandles="1" noChangeArrowheads="1" noChangeShapeType="1"/>
            </p:cNvCxnSpPr>
            <p:nvPr/>
          </p:nvCxnSpPr>
          <p:spPr>
            <a:xfrm>
              <a:off x="11742860" y="208867"/>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8BF8EB0-08F1-F57E-C8A0-446F93CB0D8E}"/>
                </a:ext>
              </a:extLst>
            </p:cNvPr>
            <p:cNvCxnSpPr>
              <a:cxnSpLocks noGrp="1" noRot="1" noMove="1" noResize="1" noEditPoints="1" noAdjustHandles="1" noChangeArrowheads="1" noChangeShapeType="1"/>
            </p:cNvCxnSpPr>
            <p:nvPr/>
          </p:nvCxnSpPr>
          <p:spPr>
            <a:xfrm>
              <a:off x="11578416" y="20886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D437D4-0944-13F2-4D05-7A9E1FFFE202}"/>
                </a:ext>
              </a:extLst>
            </p:cNvPr>
            <p:cNvCxnSpPr>
              <a:cxnSpLocks noGrp="1" noRot="1" noMove="1" noResize="1" noEditPoints="1" noAdjustHandles="1" noChangeArrowheads="1" noChangeShapeType="1"/>
            </p:cNvCxnSpPr>
            <p:nvPr/>
          </p:nvCxnSpPr>
          <p:spPr>
            <a:xfrm>
              <a:off x="11409959" y="200073"/>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FF6DD-B085-82FD-966D-36F28832F67E}"/>
                </a:ext>
              </a:extLst>
            </p:cNvPr>
            <p:cNvCxnSpPr>
              <a:cxnSpLocks noGrp="1" noRot="1" noMove="1" noResize="1" noEditPoints="1" noAdjustHandles="1" noChangeArrowheads="1" noChangeShapeType="1"/>
            </p:cNvCxnSpPr>
            <p:nvPr/>
          </p:nvCxnSpPr>
          <p:spPr>
            <a:xfrm>
              <a:off x="11249602" y="20886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1B45EC-6E6B-1D8A-D41A-780C76E71437}"/>
                </a:ext>
              </a:extLst>
            </p:cNvPr>
            <p:cNvCxnSpPr>
              <a:cxnSpLocks noGrp="1" noRot="1" noMove="1" noResize="1" noEditPoints="1" noAdjustHandles="1" noChangeArrowheads="1" noChangeShapeType="1"/>
            </p:cNvCxnSpPr>
            <p:nvPr/>
          </p:nvCxnSpPr>
          <p:spPr>
            <a:xfrm>
              <a:off x="11082688" y="205202"/>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F350C1-034A-AE84-7010-70EC9DF4FABF}"/>
                </a:ext>
              </a:extLst>
            </p:cNvPr>
            <p:cNvCxnSpPr>
              <a:cxnSpLocks noGrp="1" noRot="1" noMove="1" noResize="1" noEditPoints="1" noAdjustHandles="1" noChangeArrowheads="1" noChangeShapeType="1"/>
            </p:cNvCxnSpPr>
            <p:nvPr/>
          </p:nvCxnSpPr>
          <p:spPr>
            <a:xfrm>
              <a:off x="10918244" y="20520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57EF84-46CB-CA37-C9DE-FEF42FC05E3E}"/>
                </a:ext>
              </a:extLst>
            </p:cNvPr>
            <p:cNvCxnSpPr>
              <a:cxnSpLocks noGrp="1" noRot="1" noMove="1" noResize="1" noEditPoints="1" noAdjustHandles="1" noChangeArrowheads="1" noChangeShapeType="1"/>
            </p:cNvCxnSpPr>
            <p:nvPr/>
          </p:nvCxnSpPr>
          <p:spPr>
            <a:xfrm>
              <a:off x="10749787" y="20520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349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F2CF-7973-23DF-E2E6-30C6F0EE3440}"/>
            </a:ext>
          </a:extLst>
        </p:cNvPr>
        <p:cNvGrpSpPr/>
        <p:nvPr/>
      </p:nvGrpSpPr>
      <p:grpSpPr>
        <a:xfrm>
          <a:off x="0" y="0"/>
          <a:ext cx="0" cy="0"/>
          <a:chOff x="0" y="0"/>
          <a:chExt cx="0" cy="0"/>
        </a:xfrm>
      </p:grpSpPr>
      <p:sp>
        <p:nvSpPr>
          <p:cNvPr id="189" name="Text Placeholder 188">
            <a:extLst>
              <a:ext uri="{FF2B5EF4-FFF2-40B4-BE49-F238E27FC236}">
                <a16:creationId xmlns:a16="http://schemas.microsoft.com/office/drawing/2014/main" id="{36B4A9C0-4C18-3FB8-14DB-C693F3BD3FBF}"/>
              </a:ext>
            </a:extLst>
          </p:cNvPr>
          <p:cNvSpPr>
            <a:spLocks noGrp="1"/>
          </p:cNvSpPr>
          <p:nvPr>
            <p:ph type="body" sz="quarter" idx="110"/>
          </p:nvPr>
        </p:nvSpPr>
        <p:spPr>
          <a:xfrm>
            <a:off x="3460427" y="2745303"/>
            <a:ext cx="2286000" cy="918328"/>
          </a:xfrm>
        </p:spPr>
        <p:txBody>
          <a:bodyPr wrap="square">
            <a:spAutoFit/>
          </a:bodyPr>
          <a:lstStyle/>
          <a:p>
            <a:pPr>
              <a:lnSpc>
                <a:spcPct val="110000"/>
              </a:lnSpc>
            </a:pPr>
            <a:r>
              <a:rPr lang="en-US" sz="1100"/>
              <a:t>S</a:t>
            </a:r>
            <a:r>
              <a:rPr lang="en-US" sz="1100" b="0" i="0">
                <a:effectLst/>
              </a:rPr>
              <a:t>calable architecture allows for the seamless addition of new modules and functionalities as the program evolves, enabling long-term adaptability and resilience.</a:t>
            </a:r>
          </a:p>
        </p:txBody>
      </p:sp>
      <p:sp>
        <p:nvSpPr>
          <p:cNvPr id="188" name="Text Placeholder 187">
            <a:extLst>
              <a:ext uri="{FF2B5EF4-FFF2-40B4-BE49-F238E27FC236}">
                <a16:creationId xmlns:a16="http://schemas.microsoft.com/office/drawing/2014/main" id="{1FCA66F6-98ED-E807-C89A-2DF2CE7E5123}"/>
              </a:ext>
            </a:extLst>
          </p:cNvPr>
          <p:cNvSpPr>
            <a:spLocks noGrp="1"/>
          </p:cNvSpPr>
          <p:nvPr>
            <p:ph type="body" sz="quarter" idx="109"/>
          </p:nvPr>
        </p:nvSpPr>
        <p:spPr>
          <a:xfrm>
            <a:off x="3460427" y="2400068"/>
            <a:ext cx="2286000" cy="215444"/>
          </a:xfrm>
        </p:spPr>
        <p:txBody>
          <a:bodyPr wrap="square" anchor="t">
            <a:spAutoFit/>
          </a:bodyPr>
          <a:lstStyle/>
          <a:p>
            <a:pPr>
              <a:lnSpc>
                <a:spcPct val="100000"/>
              </a:lnSpc>
            </a:pPr>
            <a:r>
              <a:rPr lang="en-US" sz="1400"/>
              <a:t>Scalability &amp; Flexibility</a:t>
            </a:r>
          </a:p>
        </p:txBody>
      </p:sp>
      <p:sp>
        <p:nvSpPr>
          <p:cNvPr id="176" name="Text Placeholder 175">
            <a:extLst>
              <a:ext uri="{FF2B5EF4-FFF2-40B4-BE49-F238E27FC236}">
                <a16:creationId xmlns:a16="http://schemas.microsoft.com/office/drawing/2014/main" id="{E3D51FD3-77C2-0BA5-5FF6-E698C32E40AD}"/>
              </a:ext>
            </a:extLst>
          </p:cNvPr>
          <p:cNvSpPr>
            <a:spLocks noGrp="1"/>
          </p:cNvSpPr>
          <p:nvPr>
            <p:ph type="body" sz="quarter" idx="90"/>
          </p:nvPr>
        </p:nvSpPr>
        <p:spPr>
          <a:xfrm>
            <a:off x="609600" y="2745303"/>
            <a:ext cx="2286000" cy="918328"/>
          </a:xfrm>
        </p:spPr>
        <p:txBody>
          <a:bodyPr>
            <a:spAutoFit/>
          </a:bodyPr>
          <a:lstStyle/>
          <a:p>
            <a:pPr>
              <a:lnSpc>
                <a:spcPct val="110000"/>
              </a:lnSpc>
            </a:pPr>
            <a:r>
              <a:rPr lang="en-US" sz="1100" dirty="0"/>
              <a:t>By automating and redesigning workflows, Authorized User experiences improved productivity and streamlined operations, reducing administrative costs.</a:t>
            </a:r>
          </a:p>
        </p:txBody>
      </p:sp>
      <p:sp>
        <p:nvSpPr>
          <p:cNvPr id="175" name="Text Placeholder 174">
            <a:extLst>
              <a:ext uri="{FF2B5EF4-FFF2-40B4-BE49-F238E27FC236}">
                <a16:creationId xmlns:a16="http://schemas.microsoft.com/office/drawing/2014/main" id="{8AF0E422-497D-9675-79F9-F7FEED461943}"/>
              </a:ext>
            </a:extLst>
          </p:cNvPr>
          <p:cNvSpPr>
            <a:spLocks noGrp="1"/>
          </p:cNvSpPr>
          <p:nvPr>
            <p:ph type="body" sz="quarter" idx="89"/>
          </p:nvPr>
        </p:nvSpPr>
        <p:spPr>
          <a:xfrm>
            <a:off x="609601" y="2400068"/>
            <a:ext cx="2286000" cy="215444"/>
          </a:xfrm>
        </p:spPr>
        <p:txBody>
          <a:bodyPr wrap="square" anchor="t">
            <a:spAutoFit/>
          </a:bodyPr>
          <a:lstStyle/>
          <a:p>
            <a:pPr>
              <a:lnSpc>
                <a:spcPct val="100000"/>
              </a:lnSpc>
            </a:pPr>
            <a:r>
              <a:rPr lang="en-US" sz="1400"/>
              <a:t>Operational Efficiency</a:t>
            </a:r>
          </a:p>
        </p:txBody>
      </p:sp>
      <p:sp>
        <p:nvSpPr>
          <p:cNvPr id="2" name="TextBox 1">
            <a:extLst>
              <a:ext uri="{FF2B5EF4-FFF2-40B4-BE49-F238E27FC236}">
                <a16:creationId xmlns:a16="http://schemas.microsoft.com/office/drawing/2014/main" id="{0159EA40-D7DA-9EEB-1790-E0ADC2F54069}"/>
              </a:ext>
            </a:extLst>
          </p:cNvPr>
          <p:cNvSpPr txBox="1"/>
          <p:nvPr/>
        </p:nvSpPr>
        <p:spPr>
          <a:xfrm>
            <a:off x="10068314" y="202287"/>
            <a:ext cx="1917739" cy="91440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800"/>
              </a:spcAft>
              <a:buClr>
                <a:srgbClr val="00A5DF"/>
              </a:buClr>
              <a:buSzTx/>
              <a:buFontTx/>
              <a:buNone/>
              <a:tabLst/>
              <a:defRPr/>
            </a:pPr>
            <a:endParaRPr kumimoji="0" lang="en-US" sz="14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3" name="TextBox 2">
            <a:extLst>
              <a:ext uri="{FF2B5EF4-FFF2-40B4-BE49-F238E27FC236}">
                <a16:creationId xmlns:a16="http://schemas.microsoft.com/office/drawing/2014/main" id="{BDAC0FB5-061E-C65A-D511-48FC6CD930AB}"/>
              </a:ext>
            </a:extLst>
          </p:cNvPr>
          <p:cNvSpPr txBox="1"/>
          <p:nvPr/>
        </p:nvSpPr>
        <p:spPr>
          <a:xfrm>
            <a:off x="10565027" y="358346"/>
            <a:ext cx="914400" cy="91440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800"/>
              </a:spcAft>
              <a:buClr>
                <a:srgbClr val="00A5DF"/>
              </a:buClr>
              <a:buSzTx/>
              <a:buFontTx/>
              <a:buNone/>
              <a:tabLst/>
              <a:defRPr/>
            </a:pPr>
            <a:endParaRPr kumimoji="0" lang="en-US" sz="14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4" name="Rectangle 3">
            <a:extLst>
              <a:ext uri="{FF2B5EF4-FFF2-40B4-BE49-F238E27FC236}">
                <a16:creationId xmlns:a16="http://schemas.microsoft.com/office/drawing/2014/main" id="{EFC94EDE-28C6-0F36-05E7-EB7FE79459EB}"/>
              </a:ext>
            </a:extLst>
          </p:cNvPr>
          <p:cNvSpPr/>
          <p:nvPr/>
        </p:nvSpPr>
        <p:spPr>
          <a:xfrm>
            <a:off x="1" y="6633856"/>
            <a:ext cx="3614738" cy="22414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0" name="Title 18">
            <a:extLst>
              <a:ext uri="{FF2B5EF4-FFF2-40B4-BE49-F238E27FC236}">
                <a16:creationId xmlns:a16="http://schemas.microsoft.com/office/drawing/2014/main" id="{0875452C-B09C-3DFE-05B5-A648C0A78ED2}"/>
              </a:ext>
            </a:extLst>
          </p:cNvPr>
          <p:cNvSpPr>
            <a:spLocks noGrp="1"/>
          </p:cNvSpPr>
          <p:nvPr>
            <p:ph type="title"/>
          </p:nvPr>
        </p:nvSpPr>
        <p:spPr>
          <a:xfrm>
            <a:off x="609600" y="685800"/>
            <a:ext cx="10972800" cy="430887"/>
          </a:xfrm>
        </p:spPr>
        <p:txBody>
          <a:bodyPr/>
          <a:lstStyle/>
          <a:p>
            <a:r>
              <a:rPr lang="en-US"/>
              <a:t>Transformation Benefits</a:t>
            </a:r>
          </a:p>
        </p:txBody>
      </p:sp>
      <p:pic>
        <p:nvPicPr>
          <p:cNvPr id="7" name="Logo">
            <a:extLst>
              <a:ext uri="{FF2B5EF4-FFF2-40B4-BE49-F238E27FC236}">
                <a16:creationId xmlns:a16="http://schemas.microsoft.com/office/drawing/2014/main" id="{6B122946-91E8-2C40-8B0D-E9754C4BFE52}"/>
              </a:ext>
              <a:ext uri="{C183D7F6-B498-43B3-948B-1728B52AA6E4}">
                <adec:decorative xmlns:adec="http://schemas.microsoft.com/office/drawing/2017/decorative" val="1"/>
              </a:ext>
            </a:extLst>
          </p:cNvPr>
          <p:cNvPicPr>
            <a:picLocks noChangeAspect="1"/>
          </p:cNvPicPr>
          <p:nvPr/>
        </p:nvPicPr>
        <p:blipFill>
          <a:blip r:embed="rId3">
            <a:duotone>
              <a:schemeClr val="bg2">
                <a:shade val="45000"/>
                <a:satMod val="135000"/>
              </a:schemeClr>
              <a:prstClr val="white"/>
            </a:duotone>
            <a:alphaModFix amt="66000"/>
          </a:blip>
          <a:srcRect/>
          <a:stretch/>
        </p:blipFill>
        <p:spPr>
          <a:xfrm>
            <a:off x="10693685" y="6392510"/>
            <a:ext cx="888715" cy="215445"/>
          </a:xfrm>
          <a:prstGeom prst="rect">
            <a:avLst/>
          </a:prstGeom>
        </p:spPr>
      </p:pic>
      <p:sp>
        <p:nvSpPr>
          <p:cNvPr id="56" name="Text Placeholder 194">
            <a:extLst>
              <a:ext uri="{FF2B5EF4-FFF2-40B4-BE49-F238E27FC236}">
                <a16:creationId xmlns:a16="http://schemas.microsoft.com/office/drawing/2014/main" id="{79A6DCEC-B772-4C08-F9DF-FC1EA3DE069E}"/>
              </a:ext>
            </a:extLst>
          </p:cNvPr>
          <p:cNvSpPr>
            <a:spLocks noGrp="1"/>
          </p:cNvSpPr>
          <p:nvPr>
            <p:ph type="body" sz="quarter" idx="116"/>
          </p:nvPr>
        </p:nvSpPr>
        <p:spPr>
          <a:xfrm>
            <a:off x="6318622" y="5508297"/>
            <a:ext cx="2456974" cy="545919"/>
          </a:xfrm>
        </p:spPr>
        <p:txBody>
          <a:bodyPr wrap="square">
            <a:spAutoFit/>
          </a:bodyPr>
          <a:lstStyle/>
          <a:p>
            <a:pPr>
              <a:lnSpc>
                <a:spcPct val="110000"/>
              </a:lnSpc>
            </a:pPr>
            <a:r>
              <a:rPr lang="en-US" sz="1100"/>
              <a:t>Enhanced tracking and reporting enable swift issue response, minimizing disruptions to service delivery.</a:t>
            </a:r>
          </a:p>
        </p:txBody>
      </p:sp>
      <p:sp>
        <p:nvSpPr>
          <p:cNvPr id="57" name="Text Placeholder 193">
            <a:extLst>
              <a:ext uri="{FF2B5EF4-FFF2-40B4-BE49-F238E27FC236}">
                <a16:creationId xmlns:a16="http://schemas.microsoft.com/office/drawing/2014/main" id="{24F5B3A1-DEDD-CEAA-40FF-62390E7F0B5B}"/>
              </a:ext>
            </a:extLst>
          </p:cNvPr>
          <p:cNvSpPr>
            <a:spLocks noGrp="1"/>
          </p:cNvSpPr>
          <p:nvPr>
            <p:ph type="body" sz="quarter" idx="115"/>
          </p:nvPr>
        </p:nvSpPr>
        <p:spPr>
          <a:xfrm>
            <a:off x="6318621" y="4971561"/>
            <a:ext cx="2428410" cy="430887"/>
          </a:xfrm>
        </p:spPr>
        <p:txBody>
          <a:bodyPr wrap="square" anchor="t">
            <a:spAutoFit/>
          </a:bodyPr>
          <a:lstStyle/>
          <a:p>
            <a:pPr>
              <a:lnSpc>
                <a:spcPct val="100000"/>
              </a:lnSpc>
            </a:pPr>
            <a:r>
              <a:rPr lang="en-US" sz="1400"/>
              <a:t>Proactive Incident Management</a:t>
            </a:r>
          </a:p>
        </p:txBody>
      </p:sp>
      <p:sp>
        <p:nvSpPr>
          <p:cNvPr id="60" name="Text Placeholder 182">
            <a:extLst>
              <a:ext uri="{FF2B5EF4-FFF2-40B4-BE49-F238E27FC236}">
                <a16:creationId xmlns:a16="http://schemas.microsoft.com/office/drawing/2014/main" id="{3F932D13-A522-D068-1522-5A660740413E}"/>
              </a:ext>
            </a:extLst>
          </p:cNvPr>
          <p:cNvSpPr txBox="1">
            <a:spLocks/>
          </p:cNvSpPr>
          <p:nvPr/>
        </p:nvSpPr>
        <p:spPr>
          <a:xfrm>
            <a:off x="9168881" y="2745303"/>
            <a:ext cx="2286000" cy="732123"/>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a:t>A modern system enables compliance with state and federal regulations, especially in managing health and personal information securely.</a:t>
            </a:r>
          </a:p>
        </p:txBody>
      </p:sp>
      <p:sp>
        <p:nvSpPr>
          <p:cNvPr id="61" name="Text Placeholder 181">
            <a:extLst>
              <a:ext uri="{FF2B5EF4-FFF2-40B4-BE49-F238E27FC236}">
                <a16:creationId xmlns:a16="http://schemas.microsoft.com/office/drawing/2014/main" id="{DADDA557-C30D-17BC-E386-303E3A35FECF}"/>
              </a:ext>
            </a:extLst>
          </p:cNvPr>
          <p:cNvSpPr txBox="1">
            <a:spLocks/>
          </p:cNvSpPr>
          <p:nvPr/>
        </p:nvSpPr>
        <p:spPr>
          <a:xfrm>
            <a:off x="9168881" y="2394890"/>
            <a:ext cx="2286000" cy="215444"/>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sz="1600" b="0" i="0" kern="900" spc="20" baseline="0">
                <a:solidFill>
                  <a:schemeClr val="tx1"/>
                </a:solidFill>
                <a:latin typeface="Gibson Medium"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a:t>Regulatory Compliance</a:t>
            </a:r>
          </a:p>
        </p:txBody>
      </p:sp>
      <p:sp>
        <p:nvSpPr>
          <p:cNvPr id="128" name="Text Placeholder 180">
            <a:extLst>
              <a:ext uri="{FF2B5EF4-FFF2-40B4-BE49-F238E27FC236}">
                <a16:creationId xmlns:a16="http://schemas.microsoft.com/office/drawing/2014/main" id="{9FF9F94E-BA5E-919C-D3D1-28E3778370F0}"/>
              </a:ext>
            </a:extLst>
          </p:cNvPr>
          <p:cNvSpPr txBox="1">
            <a:spLocks/>
          </p:cNvSpPr>
          <p:nvPr/>
        </p:nvSpPr>
        <p:spPr>
          <a:xfrm>
            <a:off x="629044" y="5508297"/>
            <a:ext cx="2286000" cy="545919"/>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80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a:highlight>
                  <a:srgbClr val="FFFFFF"/>
                </a:highlight>
              </a:rPr>
              <a:t>Improved data accuracy and integrity </a:t>
            </a:r>
            <a:r>
              <a:rPr lang="en-US" sz="1100"/>
              <a:t>enable</a:t>
            </a:r>
            <a:r>
              <a:rPr lang="en-US" sz="1100">
                <a:highlight>
                  <a:srgbClr val="FFFFFF"/>
                </a:highlight>
              </a:rPr>
              <a:t> users to make informed decisions and policy adjustments.</a:t>
            </a:r>
          </a:p>
        </p:txBody>
      </p:sp>
      <p:sp>
        <p:nvSpPr>
          <p:cNvPr id="129" name="Text Placeholder 179">
            <a:extLst>
              <a:ext uri="{FF2B5EF4-FFF2-40B4-BE49-F238E27FC236}">
                <a16:creationId xmlns:a16="http://schemas.microsoft.com/office/drawing/2014/main" id="{C09122B5-7452-8E2E-B68E-99200874E778}"/>
              </a:ext>
            </a:extLst>
          </p:cNvPr>
          <p:cNvSpPr txBox="1">
            <a:spLocks/>
          </p:cNvSpPr>
          <p:nvPr/>
        </p:nvSpPr>
        <p:spPr>
          <a:xfrm>
            <a:off x="629044" y="4977395"/>
            <a:ext cx="2266556" cy="430887"/>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sz="1600" b="0" i="0" kern="900" spc="20" baseline="0">
                <a:solidFill>
                  <a:schemeClr val="tx1"/>
                </a:solidFill>
                <a:latin typeface="Gibson Medium"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a:t>Enhanced Data Management</a:t>
            </a:r>
          </a:p>
        </p:txBody>
      </p:sp>
      <p:sp>
        <p:nvSpPr>
          <p:cNvPr id="132" name="Text Placeholder 190">
            <a:extLst>
              <a:ext uri="{FF2B5EF4-FFF2-40B4-BE49-F238E27FC236}">
                <a16:creationId xmlns:a16="http://schemas.microsoft.com/office/drawing/2014/main" id="{DFC5CBB7-98BF-F520-EC83-619AF8F82E3A}"/>
              </a:ext>
            </a:extLst>
          </p:cNvPr>
          <p:cNvSpPr txBox="1">
            <a:spLocks/>
          </p:cNvSpPr>
          <p:nvPr/>
        </p:nvSpPr>
        <p:spPr>
          <a:xfrm>
            <a:off x="3459860" y="5508297"/>
            <a:ext cx="2285999" cy="545919"/>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80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a:t>Automation alleviates the burden of manual data entry and tracking, enabling staff to focus on patient care.</a:t>
            </a:r>
          </a:p>
        </p:txBody>
      </p:sp>
      <p:sp>
        <p:nvSpPr>
          <p:cNvPr id="133" name="Text Placeholder 189">
            <a:extLst>
              <a:ext uri="{FF2B5EF4-FFF2-40B4-BE49-F238E27FC236}">
                <a16:creationId xmlns:a16="http://schemas.microsoft.com/office/drawing/2014/main" id="{7A983253-91AD-085E-241E-1B2C8427FF9F}"/>
              </a:ext>
            </a:extLst>
          </p:cNvPr>
          <p:cNvSpPr txBox="1">
            <a:spLocks/>
          </p:cNvSpPr>
          <p:nvPr/>
        </p:nvSpPr>
        <p:spPr>
          <a:xfrm>
            <a:off x="3459861" y="4971561"/>
            <a:ext cx="2070054" cy="430887"/>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sz="1600" b="0" i="0" kern="900" spc="20" baseline="0">
                <a:solidFill>
                  <a:schemeClr val="tx1"/>
                </a:solidFill>
                <a:latin typeface="Gibson Medium"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a:t>Reduced Workload &amp; Faster Turnaround</a:t>
            </a:r>
          </a:p>
        </p:txBody>
      </p:sp>
      <p:sp>
        <p:nvSpPr>
          <p:cNvPr id="136" name="Text Placeholder 178">
            <a:extLst>
              <a:ext uri="{FF2B5EF4-FFF2-40B4-BE49-F238E27FC236}">
                <a16:creationId xmlns:a16="http://schemas.microsoft.com/office/drawing/2014/main" id="{868EA038-562A-B004-4F97-D413ACCF4542}"/>
              </a:ext>
            </a:extLst>
          </p:cNvPr>
          <p:cNvSpPr txBox="1">
            <a:spLocks/>
          </p:cNvSpPr>
          <p:nvPr/>
        </p:nvSpPr>
        <p:spPr>
          <a:xfrm>
            <a:off x="6356625" y="2742309"/>
            <a:ext cx="2456974" cy="918328"/>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80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a:highlight>
                  <a:srgbClr val="FFFFFF"/>
                </a:highlight>
              </a:rPr>
              <a:t>Real-time status updates and comprehensive reporting capabilities provide stakeholders with clear insights into case and incident progress and outcomes.</a:t>
            </a:r>
          </a:p>
        </p:txBody>
      </p:sp>
      <p:sp>
        <p:nvSpPr>
          <p:cNvPr id="137" name="Text Placeholder 176">
            <a:extLst>
              <a:ext uri="{FF2B5EF4-FFF2-40B4-BE49-F238E27FC236}">
                <a16:creationId xmlns:a16="http://schemas.microsoft.com/office/drawing/2014/main" id="{D4FF7FFE-54E2-47CC-47A6-7F20B63B9943}"/>
              </a:ext>
            </a:extLst>
          </p:cNvPr>
          <p:cNvSpPr txBox="1">
            <a:spLocks/>
          </p:cNvSpPr>
          <p:nvPr/>
        </p:nvSpPr>
        <p:spPr>
          <a:xfrm>
            <a:off x="6356625" y="2403903"/>
            <a:ext cx="2286000" cy="215444"/>
          </a:xfrm>
          <a:prstGeom prst="rect">
            <a:avLst/>
          </a:prstGeom>
        </p:spPr>
        <p:txBody>
          <a:bodyPr vert="horz" lIns="0" tIns="0" rIns="0" bIns="0" rtlCol="0" anchor="t" anchorCtr="0">
            <a:spAutoFit/>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sz="1600" b="0" i="0" kern="900" spc="20" baseline="0">
                <a:solidFill>
                  <a:schemeClr val="tx1"/>
                </a:solidFill>
                <a:latin typeface="Gibson Medium"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a:t>Increased Transparency </a:t>
            </a:r>
          </a:p>
        </p:txBody>
      </p:sp>
      <p:sp>
        <p:nvSpPr>
          <p:cNvPr id="139" name="Rectangle 138">
            <a:extLst>
              <a:ext uri="{FF2B5EF4-FFF2-40B4-BE49-F238E27FC236}">
                <a16:creationId xmlns:a16="http://schemas.microsoft.com/office/drawing/2014/main" id="{6518A5BE-A0D7-78C1-E210-A313A6246FAE}"/>
              </a:ext>
            </a:extLst>
          </p:cNvPr>
          <p:cNvSpPr/>
          <p:nvPr/>
        </p:nvSpPr>
        <p:spPr>
          <a:xfrm>
            <a:off x="9162080" y="3978941"/>
            <a:ext cx="3029920" cy="2879058"/>
          </a:xfrm>
          <a:prstGeom prst="rect">
            <a:avLst/>
          </a:prstGeom>
          <a:solidFill>
            <a:srgbClr val="F5F5F7"/>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no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140" name="Logo">
            <a:extLst>
              <a:ext uri="{FF2B5EF4-FFF2-40B4-BE49-F238E27FC236}">
                <a16:creationId xmlns:a16="http://schemas.microsoft.com/office/drawing/2014/main" id="{A8A6891E-6CA9-F390-5671-DBEB1ADDE628}"/>
              </a:ext>
              <a:ext uri="{C183D7F6-B498-43B3-948B-1728B52AA6E4}">
                <adec:decorative xmlns:adec="http://schemas.microsoft.com/office/drawing/2017/decorative" val="1"/>
              </a:ext>
            </a:extLst>
          </p:cNvPr>
          <p:cNvPicPr>
            <a:picLocks noChangeAspect="1"/>
          </p:cNvPicPr>
          <p:nvPr/>
        </p:nvPicPr>
        <p:blipFill>
          <a:blip r:embed="rId3">
            <a:duotone>
              <a:schemeClr val="bg2">
                <a:shade val="45000"/>
                <a:satMod val="135000"/>
              </a:schemeClr>
              <a:prstClr val="white"/>
            </a:duotone>
            <a:alphaModFix amt="66000"/>
          </a:blip>
          <a:srcRect/>
          <a:stretch/>
        </p:blipFill>
        <p:spPr>
          <a:xfrm>
            <a:off x="10693685" y="6392510"/>
            <a:ext cx="888715" cy="215445"/>
          </a:xfrm>
          <a:prstGeom prst="rect">
            <a:avLst/>
          </a:prstGeom>
        </p:spPr>
      </p:pic>
      <p:cxnSp>
        <p:nvCxnSpPr>
          <p:cNvPr id="141" name="Straight Arrow Connector 140">
            <a:extLst>
              <a:ext uri="{FF2B5EF4-FFF2-40B4-BE49-F238E27FC236}">
                <a16:creationId xmlns:a16="http://schemas.microsoft.com/office/drawing/2014/main" id="{53BC6D76-87F6-3741-C836-D13915FD4E52}"/>
              </a:ext>
              <a:ext uri="{C183D7F6-B498-43B3-948B-1728B52AA6E4}">
                <adec:decorative xmlns:adec="http://schemas.microsoft.com/office/drawing/2017/decorative" val="1"/>
              </a:ext>
            </a:extLst>
          </p:cNvPr>
          <p:cNvCxnSpPr>
            <a:cxnSpLocks/>
          </p:cNvCxnSpPr>
          <p:nvPr/>
        </p:nvCxnSpPr>
        <p:spPr>
          <a:xfrm flipH="1">
            <a:off x="11582400" y="4430301"/>
            <a:ext cx="609600" cy="0"/>
          </a:xfrm>
          <a:prstGeom prst="straightConnector1">
            <a:avLst/>
          </a:prstGeom>
          <a:ln w="15875" cap="flat">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142" name="Text Placeholder 179">
            <a:extLst>
              <a:ext uri="{FF2B5EF4-FFF2-40B4-BE49-F238E27FC236}">
                <a16:creationId xmlns:a16="http://schemas.microsoft.com/office/drawing/2014/main" id="{786DAAAC-7C64-98B5-6764-6029CFCD9612}"/>
              </a:ext>
            </a:extLst>
          </p:cNvPr>
          <p:cNvSpPr txBox="1">
            <a:spLocks/>
          </p:cNvSpPr>
          <p:nvPr/>
        </p:nvSpPr>
        <p:spPr>
          <a:xfrm>
            <a:off x="9454420" y="4312775"/>
            <a:ext cx="2017153" cy="215444"/>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600"/>
              </a:spcAft>
              <a:buClr>
                <a:schemeClr val="tx1"/>
              </a:buClr>
              <a:buFont typeface="Arial" panose="020B0604020202020204" pitchFamily="34" charset="0"/>
              <a:buNone/>
              <a:tabLst/>
              <a:defRPr sz="1600" b="0" i="0" kern="900" spc="20" baseline="0">
                <a:solidFill>
                  <a:schemeClr val="tx1"/>
                </a:solidFill>
                <a:latin typeface="Gibson Medium"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400"/>
              <a:t>Empowering Georgians</a:t>
            </a:r>
            <a:endParaRPr lang="en-US" sz="1500"/>
          </a:p>
        </p:txBody>
      </p:sp>
      <p:sp>
        <p:nvSpPr>
          <p:cNvPr id="143" name="Text Placeholder 180">
            <a:extLst>
              <a:ext uri="{FF2B5EF4-FFF2-40B4-BE49-F238E27FC236}">
                <a16:creationId xmlns:a16="http://schemas.microsoft.com/office/drawing/2014/main" id="{5D10E58B-9263-9C00-C1F8-D8C8857183ED}"/>
              </a:ext>
            </a:extLst>
          </p:cNvPr>
          <p:cNvSpPr txBox="1">
            <a:spLocks/>
          </p:cNvSpPr>
          <p:nvPr/>
        </p:nvSpPr>
        <p:spPr>
          <a:xfrm>
            <a:off x="9454420" y="4735338"/>
            <a:ext cx="2446790" cy="1290738"/>
          </a:xfrm>
          <a:prstGeom prst="rect">
            <a:avLst/>
          </a:prstGeom>
        </p:spPr>
        <p:txBody>
          <a:bodyPr vert="horz" wrap="square" lIns="0" tIns="0" rIns="0" bIns="0" rtlCol="0" anchor="t" anchorCtr="0">
            <a:spAutoFit/>
          </a:bodyPr>
          <a:lstStyle>
            <a:lvl1pPr marL="0" indent="0" algn="l" defTabSz="914377" rtl="0" eaLnBrk="1" latinLnBrk="0" hangingPunct="1">
              <a:lnSpc>
                <a:spcPct val="120000"/>
              </a:lnSpc>
              <a:spcBef>
                <a:spcPts val="0"/>
              </a:spcBef>
              <a:spcAft>
                <a:spcPts val="80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100"/>
              <a:t>A modernized case management system ensures applicants receive timely updates, clear guidance, and reliable service—making the Medicaid waiver process less stressful, more predictable, and supportive of better health and wellbeing outcomes.</a:t>
            </a:r>
          </a:p>
        </p:txBody>
      </p:sp>
      <p:pic>
        <p:nvPicPr>
          <p:cNvPr id="9" name="Picture Placeholder 8">
            <a:extLst>
              <a:ext uri="{FF2B5EF4-FFF2-40B4-BE49-F238E27FC236}">
                <a16:creationId xmlns:a16="http://schemas.microsoft.com/office/drawing/2014/main" id="{67AA55A7-E81C-F408-8231-48E05F379438}"/>
              </a:ext>
              <a:ext uri="{C183D7F6-B498-43B3-948B-1728B52AA6E4}">
                <adec:decorative xmlns:adec="http://schemas.microsoft.com/office/drawing/2017/decorative" val="1"/>
              </a:ext>
            </a:extLst>
          </p:cNvPr>
          <p:cNvPicPr>
            <a:picLocks noGrp="1" noChangeAspect="1"/>
          </p:cNvPicPr>
          <p:nvPr>
            <p:ph type="pic" sz="quarter" idx="96"/>
          </p:nvPr>
        </p:nvPicPr>
        <p:blipFill>
          <a:blip r:embed="rId4"/>
          <a:srcRect/>
          <a:stretch>
            <a:fillRect/>
          </a:stretch>
        </p:blipFill>
        <p:spPr>
          <a:prstGeom prst="rect">
            <a:avLst/>
          </a:prstGeom>
        </p:spPr>
      </p:pic>
      <p:pic>
        <p:nvPicPr>
          <p:cNvPr id="13" name="Picture 3">
            <a:extLst>
              <a:ext uri="{FF2B5EF4-FFF2-40B4-BE49-F238E27FC236}">
                <a16:creationId xmlns:a16="http://schemas.microsoft.com/office/drawing/2014/main" id="{DF798B30-9433-727B-0A27-0EF5058D2F9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3610841" y="1598122"/>
            <a:ext cx="457200" cy="457200"/>
          </a:xfrm>
          <a:prstGeom prst="rect">
            <a:avLst/>
          </a:prstGeom>
        </p:spPr>
      </p:pic>
      <p:pic>
        <p:nvPicPr>
          <p:cNvPr id="16" name="Picture 15">
            <a:extLst>
              <a:ext uri="{FF2B5EF4-FFF2-40B4-BE49-F238E27FC236}">
                <a16:creationId xmlns:a16="http://schemas.microsoft.com/office/drawing/2014/main" id="{F7132520-05DB-F011-FC6F-CC5FDEC1C6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79395" y="4208900"/>
            <a:ext cx="457200" cy="457200"/>
          </a:xfrm>
          <a:prstGeom prst="rect">
            <a:avLst/>
          </a:prstGeom>
        </p:spPr>
      </p:pic>
      <p:pic>
        <p:nvPicPr>
          <p:cNvPr id="17" name="Picture 16">
            <a:extLst>
              <a:ext uri="{FF2B5EF4-FFF2-40B4-BE49-F238E27FC236}">
                <a16:creationId xmlns:a16="http://schemas.microsoft.com/office/drawing/2014/main" id="{F34968D8-23BB-AD4B-8225-D41FDAB1A0F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88693" y="1617711"/>
            <a:ext cx="457200" cy="457200"/>
          </a:xfrm>
          <a:prstGeom prst="rect">
            <a:avLst/>
          </a:prstGeom>
        </p:spPr>
      </p:pic>
      <p:pic>
        <p:nvPicPr>
          <p:cNvPr id="18" name="Picture 17">
            <a:extLst>
              <a:ext uri="{FF2B5EF4-FFF2-40B4-BE49-F238E27FC236}">
                <a16:creationId xmlns:a16="http://schemas.microsoft.com/office/drawing/2014/main" id="{05D93AF8-D8A0-3BA9-00C8-75A9880CDEC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46760" y="4210533"/>
            <a:ext cx="457200" cy="457200"/>
          </a:xfrm>
          <a:prstGeom prst="rect">
            <a:avLst/>
          </a:prstGeom>
        </p:spPr>
      </p:pic>
      <p:pic>
        <p:nvPicPr>
          <p:cNvPr id="19" name="Picture 18">
            <a:extLst>
              <a:ext uri="{FF2B5EF4-FFF2-40B4-BE49-F238E27FC236}">
                <a16:creationId xmlns:a16="http://schemas.microsoft.com/office/drawing/2014/main" id="{FFC2B1F9-3D48-43D9-1A12-EF601D60A79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610841" y="4208900"/>
            <a:ext cx="457200" cy="457200"/>
          </a:xfrm>
          <a:prstGeom prst="rect">
            <a:avLst/>
          </a:prstGeom>
        </p:spPr>
      </p:pic>
      <p:pic>
        <p:nvPicPr>
          <p:cNvPr id="20" name="Picture 19">
            <a:extLst>
              <a:ext uri="{FF2B5EF4-FFF2-40B4-BE49-F238E27FC236}">
                <a16:creationId xmlns:a16="http://schemas.microsoft.com/office/drawing/2014/main" id="{50A145E7-11C3-7C3D-C0C1-7D16E919B48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524612" y="1607386"/>
            <a:ext cx="457200" cy="457200"/>
          </a:xfrm>
          <a:prstGeom prst="rect">
            <a:avLst/>
          </a:prstGeom>
        </p:spPr>
      </p:pic>
    </p:spTree>
    <p:extLst>
      <p:ext uri="{BB962C8B-B14F-4D97-AF65-F5344CB8AC3E}">
        <p14:creationId xmlns:p14="http://schemas.microsoft.com/office/powerpoint/2010/main" val="42277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CCD3-AE2C-9644-9535-3EB084817920}"/>
              </a:ext>
            </a:extLst>
          </p:cNvPr>
          <p:cNvSpPr>
            <a:spLocks noGrp="1"/>
          </p:cNvSpPr>
          <p:nvPr>
            <p:ph type="ctrTitle"/>
          </p:nvPr>
        </p:nvSpPr>
        <p:spPr>
          <a:xfrm>
            <a:off x="448236" y="340198"/>
            <a:ext cx="4569412" cy="618825"/>
          </a:xfrm>
        </p:spPr>
        <p:txBody>
          <a:bodyPr vert="horz" lIns="0" tIns="0" rIns="0" bIns="0" rtlCol="0" anchor="t">
            <a:noAutofit/>
          </a:bodyPr>
          <a:lstStyle/>
          <a:p>
            <a:pPr algn="l"/>
            <a:r>
              <a:rPr lang="en-US" sz="2471" b="1" dirty="0">
                <a:latin typeface="Arial" panose="020B0604020202020204" pitchFamily="34" charset="0"/>
                <a:cs typeface="Arial" panose="020B0604020202020204" pitchFamily="34" charset="0"/>
              </a:rPr>
              <a:t>Timeline</a:t>
            </a:r>
            <a:endParaRPr lang="en-US" sz="2000" b="1" baseline="30000" dirty="0">
              <a:solidFill>
                <a:srgbClr val="FF9933"/>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7421A4CE-9A37-A502-31E0-C38AF428E78F}"/>
              </a:ext>
            </a:extLst>
          </p:cNvPr>
          <p:cNvSpPr/>
          <p:nvPr/>
        </p:nvSpPr>
        <p:spPr>
          <a:xfrm>
            <a:off x="2790742" y="2716855"/>
            <a:ext cx="2710685" cy="415498"/>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00B050"/>
                </a:solidFill>
                <a:latin typeface="Poppins" panose="00000500000000000000" pitchFamily="2" charset="0"/>
                <a:cs typeface="Poppins" panose="00000500000000000000" pitchFamily="2" charset="0"/>
              </a:rPr>
              <a:t>User Acceptance Testing </a:t>
            </a:r>
          </a:p>
          <a:p>
            <a:pPr algn="ctr" defTabSz="341244" eaLnBrk="0" fontAlgn="base" hangingPunct="0">
              <a:spcBef>
                <a:spcPct val="0"/>
              </a:spcBef>
              <a:spcAft>
                <a:spcPct val="0"/>
              </a:spcAft>
              <a:defRPr/>
            </a:pPr>
            <a:r>
              <a:rPr lang="en-US" sz="1050" b="1" dirty="0">
                <a:solidFill>
                  <a:srgbClr val="00B050"/>
                </a:solidFill>
                <a:latin typeface="Poppins" panose="00000500000000000000" pitchFamily="2" charset="0"/>
                <a:cs typeface="Poppins" panose="00000500000000000000" pitchFamily="2" charset="0"/>
              </a:rPr>
              <a:t>Wave 1</a:t>
            </a:r>
          </a:p>
        </p:txBody>
      </p:sp>
      <p:sp>
        <p:nvSpPr>
          <p:cNvPr id="96" name="Rectangle 95">
            <a:extLst>
              <a:ext uri="{FF2B5EF4-FFF2-40B4-BE49-F238E27FC236}">
                <a16:creationId xmlns:a16="http://schemas.microsoft.com/office/drawing/2014/main" id="{00A2FA0B-720F-0006-F27D-CA7FC7C8491B}"/>
              </a:ext>
            </a:extLst>
          </p:cNvPr>
          <p:cNvSpPr/>
          <p:nvPr/>
        </p:nvSpPr>
        <p:spPr>
          <a:xfrm>
            <a:off x="543774" y="3441238"/>
            <a:ext cx="11412632" cy="117813"/>
          </a:xfrm>
          <a:prstGeom prst="rect">
            <a:avLst/>
          </a:prstGeom>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Rectangle 97">
            <a:extLst>
              <a:ext uri="{FF2B5EF4-FFF2-40B4-BE49-F238E27FC236}">
                <a16:creationId xmlns:a16="http://schemas.microsoft.com/office/drawing/2014/main" id="{F38A3637-BB5A-233E-E008-1E7DC26AE4DC}"/>
              </a:ext>
            </a:extLst>
          </p:cNvPr>
          <p:cNvSpPr/>
          <p:nvPr/>
        </p:nvSpPr>
        <p:spPr>
          <a:xfrm>
            <a:off x="10809344" y="3808737"/>
            <a:ext cx="975981" cy="253916"/>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C33AC6"/>
                </a:solidFill>
                <a:latin typeface="Poppins" panose="00000500000000000000" pitchFamily="2" charset="0"/>
                <a:cs typeface="Poppins" panose="00000500000000000000" pitchFamily="2" charset="0"/>
              </a:rPr>
              <a:t>Go-Live</a:t>
            </a:r>
          </a:p>
        </p:txBody>
      </p:sp>
      <p:sp>
        <p:nvSpPr>
          <p:cNvPr id="29" name="Rectangle 28">
            <a:extLst>
              <a:ext uri="{FF2B5EF4-FFF2-40B4-BE49-F238E27FC236}">
                <a16:creationId xmlns:a16="http://schemas.microsoft.com/office/drawing/2014/main" id="{7E70553D-66BF-7E5A-AD6E-104656E6AE8F}"/>
              </a:ext>
            </a:extLst>
          </p:cNvPr>
          <p:cNvSpPr/>
          <p:nvPr/>
        </p:nvSpPr>
        <p:spPr>
          <a:xfrm>
            <a:off x="3164015" y="3840670"/>
            <a:ext cx="2494264" cy="577081"/>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6C91C8"/>
                </a:solidFill>
                <a:latin typeface="Poppins" panose="00000500000000000000" pitchFamily="2" charset="0"/>
                <a:cs typeface="Poppins" panose="00000500000000000000" pitchFamily="2" charset="0"/>
              </a:rPr>
              <a:t>WellSky  and GAMMIS Member and Provider File Transmission Testing</a:t>
            </a:r>
            <a:endParaRPr lang="en-US" sz="1050" b="1" dirty="0">
              <a:solidFill>
                <a:srgbClr val="20465D"/>
              </a:solidFill>
              <a:latin typeface="Poppins" panose="00000500000000000000" pitchFamily="2" charset="0"/>
              <a:cs typeface="Poppins" panose="00000500000000000000" pitchFamily="2" charset="0"/>
            </a:endParaRPr>
          </a:p>
        </p:txBody>
      </p:sp>
      <p:cxnSp>
        <p:nvCxnSpPr>
          <p:cNvPr id="41" name="Straight Connector 40">
            <a:extLst>
              <a:ext uri="{FF2B5EF4-FFF2-40B4-BE49-F238E27FC236}">
                <a16:creationId xmlns:a16="http://schemas.microsoft.com/office/drawing/2014/main" id="{51BEB769-129C-C55B-A02B-925663384820}"/>
              </a:ext>
            </a:extLst>
          </p:cNvPr>
          <p:cNvCxnSpPr>
            <a:cxnSpLocks/>
          </p:cNvCxnSpPr>
          <p:nvPr/>
        </p:nvCxnSpPr>
        <p:spPr>
          <a:xfrm flipV="1">
            <a:off x="11278968" y="3557645"/>
            <a:ext cx="861" cy="283025"/>
          </a:xfrm>
          <a:prstGeom prst="line">
            <a:avLst/>
          </a:prstGeom>
          <a:ln w="19050">
            <a:solidFill>
              <a:srgbClr val="C33AC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0FB04EB-8816-3775-9958-38BAFDB0146E}"/>
              </a:ext>
            </a:extLst>
          </p:cNvPr>
          <p:cNvSpPr txBox="1"/>
          <p:nvPr/>
        </p:nvSpPr>
        <p:spPr>
          <a:xfrm>
            <a:off x="9396422" y="1259802"/>
            <a:ext cx="3129213" cy="261610"/>
          </a:xfrm>
          <a:prstGeom prst="rect">
            <a:avLst/>
          </a:prstGeom>
          <a:noFill/>
        </p:spPr>
        <p:txBody>
          <a:bodyPr wrap="square" rtlCol="0">
            <a:spAutoFit/>
          </a:bodyPr>
          <a:lstStyle/>
          <a:p>
            <a:r>
              <a:rPr lang="en-US" sz="1100" i="1" dirty="0"/>
              <a:t>Illustrative. Timeline not to scale.</a:t>
            </a:r>
          </a:p>
        </p:txBody>
      </p:sp>
      <p:sp>
        <p:nvSpPr>
          <p:cNvPr id="16" name="Rectangle 15">
            <a:extLst>
              <a:ext uri="{FF2B5EF4-FFF2-40B4-BE49-F238E27FC236}">
                <a16:creationId xmlns:a16="http://schemas.microsoft.com/office/drawing/2014/main" id="{7FCE305E-CD72-6F13-1AC5-EAA00B30A48A}"/>
              </a:ext>
            </a:extLst>
          </p:cNvPr>
          <p:cNvSpPr/>
          <p:nvPr/>
        </p:nvSpPr>
        <p:spPr>
          <a:xfrm>
            <a:off x="487746" y="2716855"/>
            <a:ext cx="2226769" cy="415498"/>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6C91C8"/>
                </a:solidFill>
                <a:latin typeface="Poppins" panose="00000500000000000000" pitchFamily="2" charset="0"/>
                <a:cs typeface="Poppins" panose="00000500000000000000" pitchFamily="2" charset="0"/>
              </a:rPr>
              <a:t>Functional Development Complete</a:t>
            </a:r>
          </a:p>
        </p:txBody>
      </p:sp>
      <p:cxnSp>
        <p:nvCxnSpPr>
          <p:cNvPr id="18" name="Straight Connector 17">
            <a:extLst>
              <a:ext uri="{FF2B5EF4-FFF2-40B4-BE49-F238E27FC236}">
                <a16:creationId xmlns:a16="http://schemas.microsoft.com/office/drawing/2014/main" id="{8ACD78A0-D520-A272-7E24-0DF7F6F615D9}"/>
              </a:ext>
            </a:extLst>
          </p:cNvPr>
          <p:cNvCxnSpPr>
            <a:cxnSpLocks/>
          </p:cNvCxnSpPr>
          <p:nvPr/>
        </p:nvCxnSpPr>
        <p:spPr>
          <a:xfrm flipV="1">
            <a:off x="1601130" y="3132353"/>
            <a:ext cx="861" cy="283025"/>
          </a:xfrm>
          <a:prstGeom prst="line">
            <a:avLst/>
          </a:prstGeom>
          <a:ln w="19050">
            <a:solidFill>
              <a:srgbClr val="86A4D2"/>
            </a:solidFill>
          </a:ln>
        </p:spPr>
        <p:style>
          <a:lnRef idx="2">
            <a:schemeClr val="accent6"/>
          </a:lnRef>
          <a:fillRef idx="0">
            <a:schemeClr val="accent6"/>
          </a:fillRef>
          <a:effectRef idx="1">
            <a:schemeClr val="accent6"/>
          </a:effectRef>
          <a:fontRef idx="minor">
            <a:schemeClr val="tx1"/>
          </a:fontRef>
        </p:style>
      </p:cxnSp>
      <p:sp>
        <p:nvSpPr>
          <p:cNvPr id="21" name="Rectangle 20">
            <a:extLst>
              <a:ext uri="{FF2B5EF4-FFF2-40B4-BE49-F238E27FC236}">
                <a16:creationId xmlns:a16="http://schemas.microsoft.com/office/drawing/2014/main" id="{326BDE7D-C0FC-FCAE-7DBD-86C36BAD1107}"/>
              </a:ext>
            </a:extLst>
          </p:cNvPr>
          <p:cNvSpPr/>
          <p:nvPr/>
        </p:nvSpPr>
        <p:spPr>
          <a:xfrm>
            <a:off x="6331683" y="2716855"/>
            <a:ext cx="2710685" cy="415498"/>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00B050"/>
                </a:solidFill>
                <a:latin typeface="Poppins" panose="00000500000000000000" pitchFamily="2" charset="0"/>
                <a:cs typeface="Poppins" panose="00000500000000000000" pitchFamily="2" charset="0"/>
              </a:rPr>
              <a:t>User Acceptance Testing  </a:t>
            </a:r>
          </a:p>
          <a:p>
            <a:pPr algn="ctr" defTabSz="341244" eaLnBrk="0" fontAlgn="base" hangingPunct="0">
              <a:spcBef>
                <a:spcPct val="0"/>
              </a:spcBef>
              <a:spcAft>
                <a:spcPct val="0"/>
              </a:spcAft>
              <a:defRPr/>
            </a:pPr>
            <a:r>
              <a:rPr lang="en-US" sz="1050" b="1" dirty="0">
                <a:solidFill>
                  <a:srgbClr val="00B050"/>
                </a:solidFill>
                <a:latin typeface="Poppins" panose="00000500000000000000" pitchFamily="2" charset="0"/>
                <a:cs typeface="Poppins" panose="00000500000000000000" pitchFamily="2" charset="0"/>
              </a:rPr>
              <a:t>Wave 2</a:t>
            </a:r>
          </a:p>
        </p:txBody>
      </p:sp>
      <p:sp>
        <p:nvSpPr>
          <p:cNvPr id="23" name="Rectangle 22">
            <a:extLst>
              <a:ext uri="{FF2B5EF4-FFF2-40B4-BE49-F238E27FC236}">
                <a16:creationId xmlns:a16="http://schemas.microsoft.com/office/drawing/2014/main" id="{483264BA-7D92-9C58-593B-2F8ADA26F7EB}"/>
              </a:ext>
            </a:extLst>
          </p:cNvPr>
          <p:cNvSpPr/>
          <p:nvPr/>
        </p:nvSpPr>
        <p:spPr>
          <a:xfrm>
            <a:off x="9042368" y="2772478"/>
            <a:ext cx="1790617" cy="253916"/>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00B050"/>
                </a:solidFill>
                <a:latin typeface="Poppins" panose="00000500000000000000" pitchFamily="2" charset="0"/>
                <a:cs typeface="Poppins" panose="00000500000000000000" pitchFamily="2" charset="0"/>
              </a:rPr>
              <a:t>End User Training</a:t>
            </a:r>
          </a:p>
        </p:txBody>
      </p:sp>
      <p:sp>
        <p:nvSpPr>
          <p:cNvPr id="26" name="Rectangle 25">
            <a:extLst>
              <a:ext uri="{FF2B5EF4-FFF2-40B4-BE49-F238E27FC236}">
                <a16:creationId xmlns:a16="http://schemas.microsoft.com/office/drawing/2014/main" id="{574CCF92-8EDC-7D7E-AB1B-DB3D9D3A245F}"/>
              </a:ext>
            </a:extLst>
          </p:cNvPr>
          <p:cNvSpPr/>
          <p:nvPr/>
        </p:nvSpPr>
        <p:spPr>
          <a:xfrm>
            <a:off x="5591012" y="3854904"/>
            <a:ext cx="2925244" cy="415498"/>
          </a:xfrm>
          <a:prstGeom prst="rect">
            <a:avLst/>
          </a:prstGeom>
        </p:spPr>
        <p:txBody>
          <a:bodyPr wrap="square">
            <a:spAutoFit/>
          </a:bodyPr>
          <a:lstStyle/>
          <a:p>
            <a:pPr algn="ctr" defTabSz="341244" eaLnBrk="0" fontAlgn="base" hangingPunct="0">
              <a:spcBef>
                <a:spcPct val="0"/>
              </a:spcBef>
              <a:spcAft>
                <a:spcPct val="0"/>
              </a:spcAft>
              <a:defRPr/>
            </a:pPr>
            <a:r>
              <a:rPr lang="en-US" sz="1050" b="1" dirty="0">
                <a:solidFill>
                  <a:srgbClr val="6C91C8"/>
                </a:solidFill>
                <a:latin typeface="Poppins" panose="00000500000000000000" pitchFamily="2" charset="0"/>
                <a:cs typeface="Poppins" panose="00000500000000000000" pitchFamily="2" charset="0"/>
              </a:rPr>
              <a:t>GAMMIS Service Order and Authorization File Transmission Testing</a:t>
            </a:r>
            <a:endParaRPr lang="en-US" sz="1050" b="1" dirty="0">
              <a:solidFill>
                <a:srgbClr val="20465D"/>
              </a:solidFill>
              <a:latin typeface="Poppins" panose="00000500000000000000" pitchFamily="2" charset="0"/>
              <a:cs typeface="Poppins" panose="00000500000000000000" pitchFamily="2" charset="0"/>
            </a:endParaRPr>
          </a:p>
        </p:txBody>
      </p:sp>
      <p:sp>
        <p:nvSpPr>
          <p:cNvPr id="27" name="Left Brace 26">
            <a:extLst>
              <a:ext uri="{FF2B5EF4-FFF2-40B4-BE49-F238E27FC236}">
                <a16:creationId xmlns:a16="http://schemas.microsoft.com/office/drawing/2014/main" id="{55FFF2FD-8C2B-1A2A-EAB7-DD7356CB7BD4}"/>
              </a:ext>
            </a:extLst>
          </p:cNvPr>
          <p:cNvSpPr/>
          <p:nvPr/>
        </p:nvSpPr>
        <p:spPr>
          <a:xfrm rot="16200000">
            <a:off x="4001530" y="2092283"/>
            <a:ext cx="289111" cy="2303733"/>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e 29">
            <a:extLst>
              <a:ext uri="{FF2B5EF4-FFF2-40B4-BE49-F238E27FC236}">
                <a16:creationId xmlns:a16="http://schemas.microsoft.com/office/drawing/2014/main" id="{B982F6BF-7372-6935-8EBC-40F002D85518}"/>
              </a:ext>
            </a:extLst>
          </p:cNvPr>
          <p:cNvSpPr/>
          <p:nvPr/>
        </p:nvSpPr>
        <p:spPr>
          <a:xfrm rot="16200000">
            <a:off x="7591647" y="2077337"/>
            <a:ext cx="289111" cy="2303733"/>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4AC37055-932F-B0E4-ECEF-D39F06DE68C0}"/>
              </a:ext>
            </a:extLst>
          </p:cNvPr>
          <p:cNvSpPr/>
          <p:nvPr/>
        </p:nvSpPr>
        <p:spPr>
          <a:xfrm rot="16200000">
            <a:off x="9818659" y="2285944"/>
            <a:ext cx="289111" cy="1881257"/>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1CBF7147-084F-8CC5-3004-8A30DAF57D30}"/>
              </a:ext>
            </a:extLst>
          </p:cNvPr>
          <p:cNvSpPr/>
          <p:nvPr/>
        </p:nvSpPr>
        <p:spPr>
          <a:xfrm rot="5400000">
            <a:off x="4266592" y="2600769"/>
            <a:ext cx="289111" cy="2303733"/>
          </a:xfrm>
          <a:prstGeom prst="leftBrace">
            <a:avLst/>
          </a:prstGeom>
          <a:ln w="19050">
            <a:solidFill>
              <a:srgbClr val="6C91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e 35">
            <a:extLst>
              <a:ext uri="{FF2B5EF4-FFF2-40B4-BE49-F238E27FC236}">
                <a16:creationId xmlns:a16="http://schemas.microsoft.com/office/drawing/2014/main" id="{014C9D4E-93A5-28AC-D8EC-9A8C5AC3061F}"/>
              </a:ext>
            </a:extLst>
          </p:cNvPr>
          <p:cNvSpPr/>
          <p:nvPr/>
        </p:nvSpPr>
        <p:spPr>
          <a:xfrm rot="5400000">
            <a:off x="6961686" y="2225777"/>
            <a:ext cx="289111" cy="3061440"/>
          </a:xfrm>
          <a:prstGeom prst="leftBrace">
            <a:avLst/>
          </a:prstGeom>
          <a:ln w="19050">
            <a:solidFill>
              <a:srgbClr val="6C91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23ACF90F-7675-5615-BA65-B7A4BBAFEC0D}"/>
              </a:ext>
            </a:extLst>
          </p:cNvPr>
          <p:cNvSpPr txBox="1"/>
          <p:nvPr/>
        </p:nvSpPr>
        <p:spPr>
          <a:xfrm>
            <a:off x="10907880" y="4088251"/>
            <a:ext cx="778907" cy="490473"/>
          </a:xfrm>
          <a:prstGeom prst="rect">
            <a:avLst/>
          </a:prstGeom>
        </p:spPr>
        <p:txBody>
          <a:bodyPr vert="horz" wrap="square" lIns="0" tIns="0" rIns="0" bIns="0" rtlCol="0" anchor="t" anchorCtr="0">
            <a:noAutofit/>
          </a:bodyPr>
          <a:lstStyle/>
          <a:p>
            <a:pPr algn="l">
              <a:spcAft>
                <a:spcPts val="800"/>
              </a:spcAft>
              <a:buClr>
                <a:srgbClr val="00A5DF"/>
              </a:buClr>
            </a:pPr>
            <a:endParaRPr lang="en-US" sz="1400" kern="900" spc="20" dirty="0" err="1">
              <a:latin typeface="Gibson" panose="02000000000000000000" pitchFamily="2" charset="77"/>
            </a:endParaRPr>
          </a:p>
        </p:txBody>
      </p:sp>
      <p:sp>
        <p:nvSpPr>
          <p:cNvPr id="38" name="TextBox 37">
            <a:extLst>
              <a:ext uri="{FF2B5EF4-FFF2-40B4-BE49-F238E27FC236}">
                <a16:creationId xmlns:a16="http://schemas.microsoft.com/office/drawing/2014/main" id="{5D1C0E0B-25C0-1665-C64A-314E96BF3138}"/>
              </a:ext>
            </a:extLst>
          </p:cNvPr>
          <p:cNvSpPr txBox="1"/>
          <p:nvPr/>
        </p:nvSpPr>
        <p:spPr>
          <a:xfrm>
            <a:off x="-1725" y="890453"/>
            <a:ext cx="10599354" cy="618825"/>
          </a:xfrm>
          <a:prstGeom prst="rect">
            <a:avLst/>
          </a:prstGeom>
        </p:spPr>
        <p:txBody>
          <a:bodyPr vert="horz" wrap="square" lIns="0" tIns="0" rIns="0" bIns="0" rtlCol="0" anchor="t" anchorCtr="0">
            <a:noAutofit/>
          </a:bodyPr>
          <a:lstStyle/>
          <a:p>
            <a:pPr algn="l">
              <a:spcAft>
                <a:spcPts val="800"/>
              </a:spcAft>
              <a:buClr>
                <a:srgbClr val="00A5DF"/>
              </a:buClr>
            </a:pPr>
            <a:r>
              <a:rPr lang="en-US" sz="1600" kern="900" spc="20" dirty="0">
                <a:latin typeface="Gibson" panose="02000000000000000000" pitchFamily="2" charset="77"/>
              </a:rPr>
              <a:t>Georgia Horizons will be operational for CCSP and SOURCE programs </a:t>
            </a:r>
            <a:r>
              <a:rPr lang="en-US" sz="1600" kern="900" spc="20">
                <a:latin typeface="Gibson" panose="02000000000000000000" pitchFamily="2" charset="77"/>
              </a:rPr>
              <a:t>by end of SFY 2026</a:t>
            </a:r>
            <a:endParaRPr lang="en-US" sz="1600" kern="900" spc="20" dirty="0">
              <a:latin typeface="Gibson" panose="02000000000000000000" pitchFamily="2" charset="77"/>
            </a:endParaRPr>
          </a:p>
        </p:txBody>
      </p:sp>
    </p:spTree>
    <p:extLst>
      <p:ext uri="{BB962C8B-B14F-4D97-AF65-F5344CB8AC3E}">
        <p14:creationId xmlns:p14="http://schemas.microsoft.com/office/powerpoint/2010/main" val="59987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Patient and doctor looking at tablet">
            <a:extLst>
              <a:ext uri="{FF2B5EF4-FFF2-40B4-BE49-F238E27FC236}">
                <a16:creationId xmlns:a16="http://schemas.microsoft.com/office/drawing/2014/main" id="{3D3B1E80-C2AD-D024-EE3F-9F1300D972E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2153" r="22153"/>
          <a:stretch>
            <a:fillRect/>
          </a:stretch>
        </p:blipFill>
        <p:spPr>
          <a:xfrm>
            <a:off x="6557385" y="0"/>
            <a:ext cx="5729207" cy="6858000"/>
          </a:xfrm>
        </p:spPr>
      </p:pic>
      <p:sp>
        <p:nvSpPr>
          <p:cNvPr id="14" name="Text Placeholder 13">
            <a:extLst>
              <a:ext uri="{FF2B5EF4-FFF2-40B4-BE49-F238E27FC236}">
                <a16:creationId xmlns:a16="http://schemas.microsoft.com/office/drawing/2014/main" id="{190F3A47-1F2A-2182-8BA1-0E77FE12FE4D}"/>
              </a:ext>
            </a:extLst>
          </p:cNvPr>
          <p:cNvSpPr>
            <a:spLocks noGrp="1"/>
          </p:cNvSpPr>
          <p:nvPr>
            <p:ph type="body" sz="quarter" idx="44"/>
          </p:nvPr>
        </p:nvSpPr>
        <p:spPr/>
        <p:txBody>
          <a:bodyPr/>
          <a:lstStyle/>
          <a:p>
            <a:pPr marL="285750" indent="-285750">
              <a:buFont typeface="Wingdings" panose="05000000000000000000" pitchFamily="2" charset="2"/>
              <a:buChar char="ü"/>
            </a:pPr>
            <a:r>
              <a:rPr lang="en-US" sz="1800" dirty="0"/>
              <a:t>CMA will submit all service orders through Georgia Horizons</a:t>
            </a:r>
          </a:p>
          <a:p>
            <a:pPr marL="285750" indent="-285750">
              <a:buFont typeface="Wingdings" panose="05000000000000000000" pitchFamily="2" charset="2"/>
              <a:buChar char="ü"/>
            </a:pPr>
            <a:r>
              <a:rPr lang="en-US" sz="1800" dirty="0"/>
              <a:t>Nightly data file transmissions will be sent and received from GAMMIS </a:t>
            </a:r>
          </a:p>
          <a:p>
            <a:pPr marL="285750" indent="-285750">
              <a:buFont typeface="Wingdings" panose="05000000000000000000" pitchFamily="2" charset="2"/>
              <a:buChar char="ü"/>
            </a:pPr>
            <a:r>
              <a:rPr lang="en-US" sz="1800" dirty="0"/>
              <a:t>Medicaid Eligibility, Service Authorizations in GAMMIS will be reflected in Georgia Horizons</a:t>
            </a:r>
          </a:p>
          <a:p>
            <a:pPr marL="285750" indent="-285750">
              <a:buFont typeface="Wingdings" panose="05000000000000000000" pitchFamily="2" charset="2"/>
              <a:buChar char="ü"/>
            </a:pPr>
            <a:r>
              <a:rPr lang="en-US" sz="1800" dirty="0"/>
              <a:t>Standardization of process and documentation for all CCSP and SOURCE</a:t>
            </a:r>
          </a:p>
          <a:p>
            <a:pPr marL="285750" indent="-285750">
              <a:buFont typeface="Wingdings" panose="05000000000000000000" pitchFamily="2" charset="2"/>
              <a:buChar char="ü"/>
            </a:pPr>
            <a:r>
              <a:rPr lang="en-US" sz="1800" dirty="0"/>
              <a:t>Transparency of data</a:t>
            </a:r>
          </a:p>
          <a:p>
            <a:pPr marL="285750" indent="-285750">
              <a:buFont typeface="Wingdings" panose="05000000000000000000" pitchFamily="2" charset="2"/>
              <a:buChar char="ü"/>
            </a:pPr>
            <a:r>
              <a:rPr lang="en-US" sz="1800" dirty="0"/>
              <a:t>Proactive identification of Training Needs</a:t>
            </a:r>
          </a:p>
          <a:p>
            <a:pPr marL="285750" indent="-285750">
              <a:buFont typeface="Wingdings" panose="05000000000000000000" pitchFamily="2" charset="2"/>
              <a:buChar char="ü"/>
            </a:pPr>
            <a:endParaRPr lang="en-US" sz="1800" dirty="0"/>
          </a:p>
          <a:p>
            <a:endParaRPr lang="en-US" dirty="0"/>
          </a:p>
          <a:p>
            <a:endParaRPr lang="en-US" dirty="0"/>
          </a:p>
        </p:txBody>
      </p:sp>
      <p:sp>
        <p:nvSpPr>
          <p:cNvPr id="15" name="Title 14">
            <a:extLst>
              <a:ext uri="{FF2B5EF4-FFF2-40B4-BE49-F238E27FC236}">
                <a16:creationId xmlns:a16="http://schemas.microsoft.com/office/drawing/2014/main" id="{93CA528B-F1EA-348A-7479-14AE4976AC54}"/>
              </a:ext>
            </a:extLst>
          </p:cNvPr>
          <p:cNvSpPr>
            <a:spLocks noGrp="1"/>
          </p:cNvSpPr>
          <p:nvPr>
            <p:ph type="title"/>
          </p:nvPr>
        </p:nvSpPr>
        <p:spPr/>
        <p:txBody>
          <a:bodyPr/>
          <a:lstStyle/>
          <a:p>
            <a:r>
              <a:rPr lang="en-US" dirty="0"/>
              <a:t>What does this mean for you?</a:t>
            </a:r>
          </a:p>
        </p:txBody>
      </p:sp>
      <p:sp>
        <p:nvSpPr>
          <p:cNvPr id="16" name="Text Placeholder 15">
            <a:extLst>
              <a:ext uri="{FF2B5EF4-FFF2-40B4-BE49-F238E27FC236}">
                <a16:creationId xmlns:a16="http://schemas.microsoft.com/office/drawing/2014/main" id="{C587A0F5-DEA9-0480-E045-07931C29610C}"/>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3670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6E02-75BB-9094-2690-2B8B9DF177B7}"/>
              </a:ext>
            </a:extLst>
          </p:cNvPr>
          <p:cNvSpPr>
            <a:spLocks noGrp="1"/>
          </p:cNvSpPr>
          <p:nvPr>
            <p:ph type="title"/>
          </p:nvPr>
        </p:nvSpPr>
        <p:spPr>
          <a:xfrm>
            <a:off x="609601" y="2964889"/>
            <a:ext cx="10983440" cy="2214562"/>
          </a:xfrm>
        </p:spPr>
        <p:txBody>
          <a:bodyPr/>
          <a:lstStyle/>
          <a:p>
            <a:r>
              <a:rPr lang="en-US"/>
              <a:t>Thank you.</a:t>
            </a:r>
          </a:p>
        </p:txBody>
      </p:sp>
    </p:spTree>
    <p:extLst>
      <p:ext uri="{BB962C8B-B14F-4D97-AF65-F5344CB8AC3E}">
        <p14:creationId xmlns:p14="http://schemas.microsoft.com/office/powerpoint/2010/main" val="843215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87F82-6D99-EF17-7290-65B782B38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3EAED4-04A2-D89D-A671-BDF8898430F7}"/>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365017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CD9B-08A6-CD48-1790-67A110609C7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A6FC56-FB44-8F30-7395-8AB7C348550F}"/>
              </a:ext>
            </a:extLst>
          </p:cNvPr>
          <p:cNvSpPr>
            <a:spLocks noGrp="1"/>
          </p:cNvSpPr>
          <p:nvPr>
            <p:ph type="body" sz="quarter" idx="72"/>
          </p:nvPr>
        </p:nvSpPr>
        <p:spPr>
          <a:xfrm>
            <a:off x="1019917" y="2359720"/>
            <a:ext cx="10152167" cy="2166448"/>
          </a:xfrm>
        </p:spPr>
        <p:txBody>
          <a:bodyPr/>
          <a:lstStyle/>
          <a:p>
            <a:r>
              <a:rPr lang="en-US" sz="3600">
                <a:solidFill>
                  <a:srgbClr val="005EB8"/>
                </a:solidFill>
                <a:effectLst/>
                <a:latin typeface="Gibson Book" pitchFamily="2" charset="77"/>
              </a:rPr>
              <a:t>To develop an efficient, automated, and transparent case management system that enhances </a:t>
            </a:r>
            <a:r>
              <a:rPr lang="en-US" sz="3600">
                <a:solidFill>
                  <a:srgbClr val="005EB8"/>
                </a:solidFill>
              </a:rPr>
              <a:t>the accuracy </a:t>
            </a:r>
            <a:r>
              <a:rPr lang="en-US" sz="3600">
                <a:solidFill>
                  <a:srgbClr val="005EB8"/>
                </a:solidFill>
                <a:effectLst/>
                <a:latin typeface="Gibson Book" pitchFamily="2" charset="77"/>
              </a:rPr>
              <a:t>of data and quality of service for elderly and disabled individuals in Georgia.</a:t>
            </a:r>
            <a:endParaRPr lang="en-US" sz="3600" noProof="0"/>
          </a:p>
        </p:txBody>
      </p:sp>
      <p:sp>
        <p:nvSpPr>
          <p:cNvPr id="2" name="Text Placeholder 1">
            <a:extLst>
              <a:ext uri="{FF2B5EF4-FFF2-40B4-BE49-F238E27FC236}">
                <a16:creationId xmlns:a16="http://schemas.microsoft.com/office/drawing/2014/main" id="{BC07595E-4ECC-E427-9BFF-BAAE2A184782}"/>
              </a:ext>
            </a:extLst>
          </p:cNvPr>
          <p:cNvSpPr>
            <a:spLocks noGrp="1"/>
          </p:cNvSpPr>
          <p:nvPr>
            <p:ph type="title"/>
          </p:nvPr>
        </p:nvSpPr>
        <p:spPr>
          <a:xfrm>
            <a:off x="609600" y="695410"/>
            <a:ext cx="10972800" cy="241605"/>
          </a:xfrm>
        </p:spPr>
        <p:txBody>
          <a:bodyPr/>
          <a:lstStyle/>
          <a:p>
            <a:pPr lvl="0"/>
            <a:r>
              <a:rPr lang="en-US" noProof="0"/>
              <a:t>The VISION</a:t>
            </a:r>
          </a:p>
        </p:txBody>
      </p:sp>
      <p:sp>
        <p:nvSpPr>
          <p:cNvPr id="5" name="TextBox 4">
            <a:extLst>
              <a:ext uri="{FF2B5EF4-FFF2-40B4-BE49-F238E27FC236}">
                <a16:creationId xmlns:a16="http://schemas.microsoft.com/office/drawing/2014/main" id="{A273AA6B-3DFC-507C-7D30-67E8DCAFD9CC}"/>
              </a:ext>
            </a:extLst>
          </p:cNvPr>
          <p:cNvSpPr txBox="1"/>
          <p:nvPr/>
        </p:nvSpPr>
        <p:spPr>
          <a:xfrm>
            <a:off x="2934586" y="6453963"/>
            <a:ext cx="0" cy="0"/>
          </a:xfrm>
          <a:prstGeom prst="rect">
            <a:avLst/>
          </a:prstGeom>
        </p:spPr>
        <p:txBody>
          <a:bodyPr vert="horz" wrap="none" lIns="0" tIns="0" rIns="0" bIns="0" rtlCol="0" anchor="t" anchorCtr="0">
            <a:noAutofit/>
          </a:bodyPr>
          <a:lstStyle/>
          <a:p>
            <a:pPr algn="l">
              <a:spcAft>
                <a:spcPts val="800"/>
              </a:spcAft>
              <a:buClr>
                <a:srgbClr val="00A5DF"/>
              </a:buClr>
            </a:pPr>
            <a:endParaRPr lang="en-US" sz="1400" kern="900" spc="20" err="1">
              <a:latin typeface="Gibson" panose="02000000000000000000" pitchFamily="2" charset="77"/>
            </a:endParaRPr>
          </a:p>
        </p:txBody>
      </p:sp>
    </p:spTree>
    <p:extLst>
      <p:ext uri="{BB962C8B-B14F-4D97-AF65-F5344CB8AC3E}">
        <p14:creationId xmlns:p14="http://schemas.microsoft.com/office/powerpoint/2010/main" val="19364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BEF77-7A93-F22F-7462-70735B5F96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C33CC9-9B9D-EC37-FD2A-FED82B114551}"/>
              </a:ext>
            </a:extLst>
          </p:cNvPr>
          <p:cNvSpPr>
            <a:spLocks noGrp="1"/>
          </p:cNvSpPr>
          <p:nvPr>
            <p:ph type="body" sz="quarter" idx="71"/>
          </p:nvPr>
        </p:nvSpPr>
        <p:spPr>
          <a:xfrm>
            <a:off x="609600" y="2011330"/>
            <a:ext cx="10969902" cy="2327334"/>
          </a:xfrm>
        </p:spPr>
        <p:txBody>
          <a:bodyPr/>
          <a:lstStyle/>
          <a:p>
            <a:r>
              <a:rPr lang="en-US" sz="2800" kern="0">
                <a:latin typeface="Gibson" pitchFamily="2" charset="77"/>
                <a:ea typeface="Times New Roman" panose="02020603050405020304" pitchFamily="18" charset="0"/>
                <a:cs typeface="Times New Roman" panose="02020603050405020304" pitchFamily="18" charset="0"/>
              </a:rPr>
              <a:t>User discovery sessions with AAA and CMAs revealed a critical need for enhanced data entry, system reliability, user friendliness, and trust. </a:t>
            </a:r>
          </a:p>
          <a:p>
            <a:br>
              <a:rPr lang="en-US" sz="2800" kern="0">
                <a:latin typeface="Gibson" pitchFamily="2" charset="77"/>
                <a:ea typeface="Times New Roman" panose="02020603050405020304" pitchFamily="18" charset="0"/>
                <a:cs typeface="Times New Roman" panose="02020603050405020304" pitchFamily="18" charset="0"/>
              </a:rPr>
            </a:br>
            <a:r>
              <a:rPr lang="en-US" sz="2800" kern="0">
                <a:latin typeface="Gibson" pitchFamily="2" charset="77"/>
                <a:ea typeface="Times New Roman" panose="02020603050405020304" pitchFamily="18" charset="0"/>
                <a:cs typeface="Times New Roman" panose="02020603050405020304" pitchFamily="18" charset="0"/>
              </a:rPr>
              <a:t>AAA &amp; CMA users have developed their own mechanisms to help navigate the current system's limitations to complete daily tasks to ensure Members (clients) receive their care.</a:t>
            </a:r>
            <a:endParaRPr lang="en-US" sz="2800" kern="0">
              <a:effectLst/>
              <a:latin typeface="Gibson" pitchFamily="2" charset="77"/>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9CB7712A-C11B-7722-7274-685DD42249D0}"/>
              </a:ext>
            </a:extLst>
          </p:cNvPr>
          <p:cNvSpPr>
            <a:spLocks noGrp="1"/>
          </p:cNvSpPr>
          <p:nvPr>
            <p:ph type="title"/>
          </p:nvPr>
        </p:nvSpPr>
        <p:spPr/>
        <p:txBody>
          <a:bodyPr/>
          <a:lstStyle/>
          <a:p>
            <a:r>
              <a:rPr lang="en-US"/>
              <a:t>Executive Summary</a:t>
            </a:r>
          </a:p>
        </p:txBody>
      </p:sp>
      <p:sp>
        <p:nvSpPr>
          <p:cNvPr id="5" name="TextBox 4">
            <a:extLst>
              <a:ext uri="{FF2B5EF4-FFF2-40B4-BE49-F238E27FC236}">
                <a16:creationId xmlns:a16="http://schemas.microsoft.com/office/drawing/2014/main" id="{1998EE93-9EC1-ED58-9CC7-A581F9DEA861}"/>
              </a:ext>
            </a:extLst>
          </p:cNvPr>
          <p:cNvSpPr txBox="1"/>
          <p:nvPr/>
        </p:nvSpPr>
        <p:spPr>
          <a:xfrm>
            <a:off x="12249509" y="-163902"/>
            <a:ext cx="0" cy="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800"/>
              </a:spcAft>
              <a:buClr>
                <a:srgbClr val="00A5DF"/>
              </a:buClr>
              <a:buSzTx/>
              <a:buFontTx/>
              <a:buNone/>
              <a:tabLst/>
              <a:defRPr/>
            </a:pPr>
            <a:endParaRPr kumimoji="0" lang="en-US" sz="1400" b="0" i="0" u="none" strike="noStrike" kern="900" cap="none" spc="20" normalizeH="0" baseline="0" noProof="0" err="1">
              <a:ln>
                <a:noFill/>
              </a:ln>
              <a:solidFill>
                <a:srgbClr val="FFFFFF"/>
              </a:solidFill>
              <a:effectLst/>
              <a:uLnTx/>
              <a:uFillTx/>
              <a:latin typeface="Gibson" panose="02000000000000000000" pitchFamily="2" charset="77"/>
              <a:ea typeface="+mn-ea"/>
              <a:cs typeface="+mn-cs"/>
            </a:endParaRPr>
          </a:p>
        </p:txBody>
      </p:sp>
      <p:graphicFrame>
        <p:nvGraphicFramePr>
          <p:cNvPr id="8" name="Table 7">
            <a:extLst>
              <a:ext uri="{FF2B5EF4-FFF2-40B4-BE49-F238E27FC236}">
                <a16:creationId xmlns:a16="http://schemas.microsoft.com/office/drawing/2014/main" id="{9396297B-0D9C-BBB0-81EF-30CD396A1EB5}"/>
              </a:ext>
            </a:extLst>
          </p:cNvPr>
          <p:cNvGraphicFramePr>
            <a:graphicFrameLocks noGrp="1"/>
          </p:cNvGraphicFramePr>
          <p:nvPr/>
        </p:nvGraphicFramePr>
        <p:xfrm>
          <a:off x="1406180" y="5035535"/>
          <a:ext cx="9373842" cy="735203"/>
        </p:xfrm>
        <a:graphic>
          <a:graphicData uri="http://schemas.openxmlformats.org/drawingml/2006/table">
            <a:tbl>
              <a:tblPr firstRow="1" bandRow="1">
                <a:tableStyleId>{2D5ABB26-0587-4C30-8999-92F81FD0307C}</a:tableStyleId>
              </a:tblPr>
              <a:tblGrid>
                <a:gridCol w="4686921">
                  <a:extLst>
                    <a:ext uri="{9D8B030D-6E8A-4147-A177-3AD203B41FA5}">
                      <a16:colId xmlns:a16="http://schemas.microsoft.com/office/drawing/2014/main" val="1626775099"/>
                    </a:ext>
                  </a:extLst>
                </a:gridCol>
                <a:gridCol w="4686921">
                  <a:extLst>
                    <a:ext uri="{9D8B030D-6E8A-4147-A177-3AD203B41FA5}">
                      <a16:colId xmlns:a16="http://schemas.microsoft.com/office/drawing/2014/main" val="2016696205"/>
                    </a:ext>
                  </a:extLst>
                </a:gridCol>
              </a:tblGrid>
              <a:tr h="370840">
                <a:tc>
                  <a:txBody>
                    <a:bodyPr/>
                    <a:lstStyle/>
                    <a:p>
                      <a:pPr marL="0" marR="0" lvl="0" indent="0" algn="ctr"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sz="1200" b="0" i="0" kern="900" spc="0" baseline="0">
                          <a:solidFill>
                            <a:schemeClr val="tx1">
                              <a:alpha val="74763"/>
                            </a:schemeClr>
                          </a:solidFill>
                          <a:latin typeface="Gibson" panose="02000000000000000000" pitchFamily="2" charset="77"/>
                          <a:ea typeface="+mn-ea"/>
                          <a:cs typeface="+mn-cs"/>
                        </a:rPr>
                        <a:t>Both user groups feel WellSky is unreliable and unintuitive, expressing excitement to be included in development of a new system. All parties are willing to test and validate future efforts.</a:t>
                      </a:r>
                    </a:p>
                  </a:txBody>
                  <a:tcPr anchor="ctr">
                    <a:lnR w="6350" cap="flat" cmpd="sng" algn="ctr">
                      <a:solidFill>
                        <a:schemeClr val="accent2"/>
                      </a:solidFill>
                      <a:prstDash val="solid"/>
                      <a:round/>
                      <a:headEnd type="none" w="med" len="med"/>
                      <a:tailEnd type="none" w="med" len="med"/>
                    </a:lnR>
                  </a:tcPr>
                </a:tc>
                <a:tc>
                  <a:txBody>
                    <a:bodyPr/>
                    <a:lstStyle/>
                    <a:p>
                      <a:pPr marL="0" marR="0" lvl="0" indent="0" algn="ctr" defTabSz="914377" rtl="0" eaLnBrk="1" fontAlgn="auto" latinLnBrk="0" hangingPunct="1">
                        <a:lnSpc>
                          <a:spcPct val="120000"/>
                        </a:lnSpc>
                        <a:spcBef>
                          <a:spcPts val="0"/>
                        </a:spcBef>
                        <a:spcAft>
                          <a:spcPts val="600"/>
                        </a:spcAft>
                        <a:buClr>
                          <a:schemeClr val="tx1"/>
                        </a:buClr>
                        <a:buSzTx/>
                        <a:buFont typeface="Arial" panose="020B0604020202020204" pitchFamily="34" charset="0"/>
                        <a:buNone/>
                        <a:tabLst/>
                        <a:defRPr/>
                      </a:pPr>
                      <a:r>
                        <a:rPr lang="en-US" sz="1200" b="0" i="0" kern="900" spc="0" baseline="0">
                          <a:solidFill>
                            <a:schemeClr val="tx1">
                              <a:alpha val="74763"/>
                            </a:schemeClr>
                          </a:solidFill>
                          <a:latin typeface="Gibson" panose="02000000000000000000" pitchFamily="2" charset="77"/>
                          <a:ea typeface="+mn-ea"/>
                          <a:cs typeface="+mn-cs"/>
                        </a:rPr>
                        <a:t> With limitations of WellSky, both user groups have been able to supplement daily tasks with workaround solutions—using whiteboards, notes, paper referrals, excel sheets, SharePoint sites. </a:t>
                      </a:r>
                    </a:p>
                  </a:txBody>
                  <a:tcPr>
                    <a:lnL w="635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365753768"/>
                  </a:ext>
                </a:extLst>
              </a:tr>
            </a:tbl>
          </a:graphicData>
        </a:graphic>
      </p:graphicFrame>
    </p:spTree>
    <p:extLst>
      <p:ext uri="{BB962C8B-B14F-4D97-AF65-F5344CB8AC3E}">
        <p14:creationId xmlns:p14="http://schemas.microsoft.com/office/powerpoint/2010/main" val="385590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7E77B-A62D-3ADD-67F9-BE883A8DBFF4}"/>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6E5F9E6A-3022-5A71-EA8F-B03EB7F5FF48}"/>
              </a:ext>
            </a:extLst>
          </p:cNvPr>
          <p:cNvSpPr>
            <a:spLocks noGrp="1"/>
          </p:cNvSpPr>
          <p:nvPr>
            <p:ph type="body" sz="quarter" idx="76"/>
          </p:nvPr>
        </p:nvSpPr>
        <p:spPr>
          <a:xfrm>
            <a:off x="6705939" y="2155627"/>
            <a:ext cx="4876123" cy="3971228"/>
          </a:xfrm>
        </p:spPr>
        <p:txBody>
          <a:bodyPr/>
          <a:lstStyle/>
          <a:p>
            <a:r>
              <a:rPr lang="en-US">
                <a:effectLst/>
              </a:rPr>
              <a:t>Does not increase our efficiency or organization in daily workflows</a:t>
            </a:r>
            <a:r>
              <a:rPr lang="en-US"/>
              <a:t>. </a:t>
            </a:r>
            <a:r>
              <a:rPr lang="en-US">
                <a:effectLst/>
              </a:rPr>
              <a:t>We need ease, efficiency, reliability. </a:t>
            </a:r>
            <a:endParaRPr lang="en-US"/>
          </a:p>
        </p:txBody>
      </p:sp>
      <p:pic>
        <p:nvPicPr>
          <p:cNvPr id="24" name="Picture Placeholder 23">
            <a:extLst>
              <a:ext uri="{FF2B5EF4-FFF2-40B4-BE49-F238E27FC236}">
                <a16:creationId xmlns:a16="http://schemas.microsoft.com/office/drawing/2014/main" id="{4984D73C-3070-5E62-395B-1065B3B11291}"/>
              </a:ext>
              <a:ext uri="{C183D7F6-B498-43B3-948B-1728B52AA6E4}">
                <adec:decorative xmlns:adec="http://schemas.microsoft.com/office/drawing/2017/decorative" val="1"/>
              </a:ext>
            </a:extLst>
          </p:cNvPr>
          <p:cNvPicPr>
            <a:picLocks noGrp="1" noChangeAspect="1"/>
          </p:cNvPicPr>
          <p:nvPr>
            <p:ph type="pic" sz="quarter" idx="78"/>
          </p:nvPr>
        </p:nvPicPr>
        <p:blipFill>
          <a:blip r:embed="rId3" cstate="screen">
            <a:extLst>
              <a:ext uri="{28A0092B-C50C-407E-A947-70E740481C1C}">
                <a14:useLocalDpi xmlns:a14="http://schemas.microsoft.com/office/drawing/2010/main"/>
              </a:ext>
            </a:extLst>
          </a:blip>
          <a:srcRect t="779" b="779"/>
          <a:stretch/>
        </p:blipFill>
        <p:spPr>
          <a:xfrm>
            <a:off x="8843123" y="1214693"/>
            <a:ext cx="601755" cy="601755"/>
          </a:xfrm>
        </p:spPr>
      </p:pic>
      <p:sp>
        <p:nvSpPr>
          <p:cNvPr id="10" name="Title 9">
            <a:extLst>
              <a:ext uri="{FF2B5EF4-FFF2-40B4-BE49-F238E27FC236}">
                <a16:creationId xmlns:a16="http://schemas.microsoft.com/office/drawing/2014/main" id="{7B57A446-8D8C-64AF-B510-CC21E020F614}"/>
              </a:ext>
            </a:extLst>
          </p:cNvPr>
          <p:cNvSpPr>
            <a:spLocks noGrp="1"/>
          </p:cNvSpPr>
          <p:nvPr>
            <p:ph type="title"/>
          </p:nvPr>
        </p:nvSpPr>
        <p:spPr>
          <a:xfrm>
            <a:off x="609599" y="1463040"/>
            <a:ext cx="4354288" cy="482599"/>
          </a:xfrm>
        </p:spPr>
        <p:txBody>
          <a:bodyPr/>
          <a:lstStyle/>
          <a:p>
            <a:r>
              <a:rPr lang="en-US">
                <a:effectLst/>
              </a:rPr>
              <a:t>Establish Client Data as Source of Truth</a:t>
            </a:r>
            <a:endParaRPr lang="en-US"/>
          </a:p>
        </p:txBody>
      </p:sp>
      <p:sp>
        <p:nvSpPr>
          <p:cNvPr id="12" name="Text Placeholder 11">
            <a:extLst>
              <a:ext uri="{FF2B5EF4-FFF2-40B4-BE49-F238E27FC236}">
                <a16:creationId xmlns:a16="http://schemas.microsoft.com/office/drawing/2014/main" id="{08825958-F24F-0A7F-ED64-7F44081BEE95}"/>
              </a:ext>
            </a:extLst>
          </p:cNvPr>
          <p:cNvSpPr>
            <a:spLocks noGrp="1"/>
          </p:cNvSpPr>
          <p:nvPr>
            <p:ph type="body" sz="quarter" idx="72"/>
          </p:nvPr>
        </p:nvSpPr>
        <p:spPr>
          <a:xfrm>
            <a:off x="609598" y="1093891"/>
            <a:ext cx="4890503" cy="241605"/>
          </a:xfrm>
        </p:spPr>
        <p:txBody>
          <a:bodyPr/>
          <a:lstStyle/>
          <a:p>
            <a:r>
              <a:rPr lang="en-US" b="0"/>
              <a:t>Unreliable Data</a:t>
            </a:r>
          </a:p>
        </p:txBody>
      </p:sp>
      <p:sp>
        <p:nvSpPr>
          <p:cNvPr id="2" name="Rectangle 1">
            <a:extLst>
              <a:ext uri="{FF2B5EF4-FFF2-40B4-BE49-F238E27FC236}">
                <a16:creationId xmlns:a16="http://schemas.microsoft.com/office/drawing/2014/main" id="{7BE44171-3B9B-098A-F973-85B2A6A0D166}"/>
              </a:ext>
            </a:extLst>
          </p:cNvPr>
          <p:cNvSpPr/>
          <p:nvPr/>
        </p:nvSpPr>
        <p:spPr>
          <a:xfrm>
            <a:off x="609598" y="6212335"/>
            <a:ext cx="3009902" cy="43044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8" name="Text Placeholder 17">
            <a:extLst>
              <a:ext uri="{FF2B5EF4-FFF2-40B4-BE49-F238E27FC236}">
                <a16:creationId xmlns:a16="http://schemas.microsoft.com/office/drawing/2014/main" id="{5BFE3A73-BA91-C2E6-4EBD-0897763F321C}"/>
              </a:ext>
            </a:extLst>
          </p:cNvPr>
          <p:cNvSpPr>
            <a:spLocks noGrp="1"/>
          </p:cNvSpPr>
          <p:nvPr>
            <p:ph type="body" sz="quarter" idx="79"/>
          </p:nvPr>
        </p:nvSpPr>
        <p:spPr>
          <a:xfrm>
            <a:off x="609600" y="2456329"/>
            <a:ext cx="4890501" cy="3971228"/>
          </a:xfrm>
        </p:spPr>
        <p:txBody>
          <a:bodyPr/>
          <a:lstStyle/>
          <a:p>
            <a:r>
              <a:rPr lang="en-US" sz="1400">
                <a:latin typeface="Gibson"/>
              </a:rPr>
              <a:t>The current experience is not seen as reliable and fails to foster confidence among users who need accurate data for their daily tasks—resulting in duplicative efforts, such as: data re-entry, and data validation within other systems.</a:t>
            </a:r>
          </a:p>
          <a:p>
            <a:endParaRPr lang="en-US">
              <a:latin typeface="Gibson"/>
            </a:endParaRPr>
          </a:p>
          <a:p>
            <a:r>
              <a:rPr lang="en-US" sz="1400">
                <a:latin typeface="Gibson Medium" pitchFamily="2" charset="77"/>
              </a:rPr>
              <a:t>Key Observations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Client record information is 24hrs behind and lengthens the process of executing tasks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Difficulty in finding client records due to multiple duplicate records and inefficient search functionalities</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Essential data points are missing from</a:t>
            </a:r>
            <a:r>
              <a:rPr lang="en-US" sz="1400">
                <a:solidFill>
                  <a:srgbClr val="333F48"/>
                </a:solidFill>
              </a:rPr>
              <a:t> Wellsky and </a:t>
            </a:r>
            <a:r>
              <a:rPr kumimoji="0" lang="en-US" sz="1400" u="none" strike="noStrike" kern="900" cap="none" spc="0" normalizeH="0" baseline="0" noProof="0">
                <a:ln>
                  <a:noFill/>
                </a:ln>
                <a:solidFill>
                  <a:srgbClr val="333F48"/>
                </a:solidFill>
                <a:effectLst/>
                <a:uLnTx/>
                <a:uFillTx/>
              </a:rPr>
              <a:t>need to be validated and searched for in other systems</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Difficult to sort existing data and analyze it, also generating reports is a pain point </a:t>
            </a:r>
            <a:endParaRPr lang="en-US" sz="1400"/>
          </a:p>
          <a:p>
            <a:endParaRPr lang="en-US"/>
          </a:p>
        </p:txBody>
      </p:sp>
    </p:spTree>
    <p:extLst>
      <p:ext uri="{BB962C8B-B14F-4D97-AF65-F5344CB8AC3E}">
        <p14:creationId xmlns:p14="http://schemas.microsoft.com/office/powerpoint/2010/main" val="240582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7C561-D0CA-8DB8-1DFD-F50F0CB69126}"/>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FB6D2413-D077-1163-2E2D-ABE6BAF2921E}"/>
              </a:ext>
            </a:extLst>
          </p:cNvPr>
          <p:cNvSpPr>
            <a:spLocks noGrp="1"/>
          </p:cNvSpPr>
          <p:nvPr>
            <p:ph type="body" sz="quarter" idx="76"/>
          </p:nvPr>
        </p:nvSpPr>
        <p:spPr>
          <a:xfrm>
            <a:off x="6705939" y="2155627"/>
            <a:ext cx="4876123" cy="3971228"/>
          </a:xfrm>
        </p:spPr>
        <p:txBody>
          <a:bodyPr/>
          <a:lstStyle/>
          <a:p>
            <a:r>
              <a:rPr lang="en-US">
                <a:effectLst/>
              </a:rPr>
              <a:t>Members get frustrated waiting so long, an average 15-20 minutes, due to loading issues. </a:t>
            </a:r>
            <a:br>
              <a:rPr lang="en-US">
                <a:effectLst/>
              </a:rPr>
            </a:br>
            <a:r>
              <a:rPr lang="en-US">
                <a:effectLst/>
              </a:rPr>
              <a:t>Leads to follow-ups</a:t>
            </a:r>
            <a:endParaRPr lang="en-US"/>
          </a:p>
        </p:txBody>
      </p:sp>
      <p:pic>
        <p:nvPicPr>
          <p:cNvPr id="24" name="Picture Placeholder 23">
            <a:extLst>
              <a:ext uri="{FF2B5EF4-FFF2-40B4-BE49-F238E27FC236}">
                <a16:creationId xmlns:a16="http://schemas.microsoft.com/office/drawing/2014/main" id="{BF101021-5300-7E53-66EC-616AD7CE7105}"/>
              </a:ext>
              <a:ext uri="{C183D7F6-B498-43B3-948B-1728B52AA6E4}">
                <adec:decorative xmlns:adec="http://schemas.microsoft.com/office/drawing/2017/decorative" val="1"/>
              </a:ext>
            </a:extLst>
          </p:cNvPr>
          <p:cNvPicPr>
            <a:picLocks noGrp="1" noChangeAspect="1"/>
          </p:cNvPicPr>
          <p:nvPr>
            <p:ph type="pic" sz="quarter" idx="78"/>
          </p:nvPr>
        </p:nvPicPr>
        <p:blipFill>
          <a:blip r:embed="rId3" cstate="screen">
            <a:extLst>
              <a:ext uri="{28A0092B-C50C-407E-A947-70E740481C1C}">
                <a14:useLocalDpi xmlns:a14="http://schemas.microsoft.com/office/drawing/2010/main"/>
              </a:ext>
            </a:extLst>
          </a:blip>
          <a:srcRect t="779" b="779"/>
          <a:stretch/>
        </p:blipFill>
        <p:spPr>
          <a:xfrm>
            <a:off x="8843123" y="1214693"/>
            <a:ext cx="601755" cy="601755"/>
          </a:xfrm>
        </p:spPr>
      </p:pic>
      <p:sp>
        <p:nvSpPr>
          <p:cNvPr id="10" name="Title 9">
            <a:extLst>
              <a:ext uri="{FF2B5EF4-FFF2-40B4-BE49-F238E27FC236}">
                <a16:creationId xmlns:a16="http://schemas.microsoft.com/office/drawing/2014/main" id="{C2E8E9CB-62E7-9686-FD10-4FFCED0CA63D}"/>
              </a:ext>
            </a:extLst>
          </p:cNvPr>
          <p:cNvSpPr>
            <a:spLocks noGrp="1"/>
          </p:cNvSpPr>
          <p:nvPr>
            <p:ph type="title"/>
          </p:nvPr>
        </p:nvSpPr>
        <p:spPr>
          <a:xfrm>
            <a:off x="609598" y="1463040"/>
            <a:ext cx="4890503" cy="482599"/>
          </a:xfrm>
        </p:spPr>
        <p:txBody>
          <a:bodyPr/>
          <a:lstStyle/>
          <a:p>
            <a:r>
              <a:rPr lang="en-US"/>
              <a:t>Modernize the System Performance and Functionality </a:t>
            </a:r>
          </a:p>
        </p:txBody>
      </p:sp>
      <p:sp>
        <p:nvSpPr>
          <p:cNvPr id="12" name="Text Placeholder 11">
            <a:extLst>
              <a:ext uri="{FF2B5EF4-FFF2-40B4-BE49-F238E27FC236}">
                <a16:creationId xmlns:a16="http://schemas.microsoft.com/office/drawing/2014/main" id="{99C84191-9D9E-2827-08AB-0FC975C2AFA0}"/>
              </a:ext>
            </a:extLst>
          </p:cNvPr>
          <p:cNvSpPr>
            <a:spLocks noGrp="1"/>
          </p:cNvSpPr>
          <p:nvPr>
            <p:ph type="body" sz="quarter" idx="72"/>
          </p:nvPr>
        </p:nvSpPr>
        <p:spPr>
          <a:xfrm>
            <a:off x="609598" y="1093891"/>
            <a:ext cx="4890503" cy="241605"/>
          </a:xfrm>
        </p:spPr>
        <p:txBody>
          <a:bodyPr/>
          <a:lstStyle/>
          <a:p>
            <a:r>
              <a:rPr lang="en-US"/>
              <a:t>System performance </a:t>
            </a:r>
            <a:endParaRPr lang="en-US" b="0"/>
          </a:p>
        </p:txBody>
      </p:sp>
      <p:sp>
        <p:nvSpPr>
          <p:cNvPr id="2" name="Rectangle 1">
            <a:extLst>
              <a:ext uri="{FF2B5EF4-FFF2-40B4-BE49-F238E27FC236}">
                <a16:creationId xmlns:a16="http://schemas.microsoft.com/office/drawing/2014/main" id="{911BC75C-E4DB-4DA3-38BB-2C406515D902}"/>
              </a:ext>
            </a:extLst>
          </p:cNvPr>
          <p:cNvSpPr/>
          <p:nvPr/>
        </p:nvSpPr>
        <p:spPr>
          <a:xfrm>
            <a:off x="609598" y="6364454"/>
            <a:ext cx="2990852" cy="43044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8" name="Text Placeholder 17">
            <a:extLst>
              <a:ext uri="{FF2B5EF4-FFF2-40B4-BE49-F238E27FC236}">
                <a16:creationId xmlns:a16="http://schemas.microsoft.com/office/drawing/2014/main" id="{A41E59FA-DAED-3454-5CFF-43378B11C91F}"/>
              </a:ext>
            </a:extLst>
          </p:cNvPr>
          <p:cNvSpPr>
            <a:spLocks noGrp="1"/>
          </p:cNvSpPr>
          <p:nvPr>
            <p:ph type="body" sz="quarter" idx="79"/>
          </p:nvPr>
        </p:nvSpPr>
        <p:spPr>
          <a:xfrm>
            <a:off x="609600" y="2400699"/>
            <a:ext cx="4890501" cy="4185272"/>
          </a:xfrm>
        </p:spPr>
        <p:txBody>
          <a:bodyPr/>
          <a:lstStyle/>
          <a:p>
            <a:r>
              <a:rPr lang="en-US" sz="1400">
                <a:latin typeface="Gibson"/>
              </a:rPr>
              <a:t>It became clear that the current interface does not serve the user’s needs, and the workflow and process is cumbersome. </a:t>
            </a:r>
            <a:endParaRPr lang="en-US" sz="1400"/>
          </a:p>
          <a:p>
            <a:endParaRPr lang="en-US" sz="1400">
              <a:latin typeface="Gibson"/>
            </a:endParaRPr>
          </a:p>
          <a:p>
            <a:r>
              <a:rPr lang="en-US" sz="1400">
                <a:latin typeface="Gibson Medium" pitchFamily="2" charset="77"/>
              </a:rPr>
              <a:t>Key Observations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Frequent system time outs, long loading times, and system crashes</a:t>
            </a:r>
            <a:r>
              <a:rPr lang="en-US" sz="1400">
                <a:solidFill>
                  <a:srgbClr val="333F48"/>
                </a:solidFill>
              </a:rPr>
              <a:t> occur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Users are required to manual save frequently during assessment intakes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Difficult to upload documents and generate relevant reports successfully, complicated process</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Users desire a more streamlined and automated system to reduce duplicated efforts and errors, such as: electronic signatures, document generation, off-line data collection</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Need for better-defined user roles and permissions to prevent unauthorized access and errors</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endParaRPr lang="en-US" sz="1400">
              <a:solidFill>
                <a:srgbClr val="333F48"/>
              </a:solidFill>
            </a:endParaRP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endParaRPr lang="en-US" sz="1400">
              <a:solidFill>
                <a:srgbClr val="333F48"/>
              </a:solidFill>
            </a:endParaRP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113559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C38D-B9A0-A754-2643-320B62C1AD28}"/>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C52740CB-6420-26CD-EB56-9ED028554A31}"/>
              </a:ext>
            </a:extLst>
          </p:cNvPr>
          <p:cNvSpPr>
            <a:spLocks noGrp="1"/>
          </p:cNvSpPr>
          <p:nvPr>
            <p:ph type="body" sz="quarter" idx="76"/>
          </p:nvPr>
        </p:nvSpPr>
        <p:spPr>
          <a:xfrm>
            <a:off x="6705939" y="2155627"/>
            <a:ext cx="4876123" cy="3971228"/>
          </a:xfrm>
        </p:spPr>
        <p:txBody>
          <a:bodyPr/>
          <a:lstStyle/>
          <a:p>
            <a:r>
              <a:rPr lang="en-US" sz="3600"/>
              <a:t>The interface can be complex and not always intuitive, which makes it challenging to locate specific features and complete tasks efficiently.</a:t>
            </a:r>
          </a:p>
        </p:txBody>
      </p:sp>
      <p:pic>
        <p:nvPicPr>
          <p:cNvPr id="24" name="Picture Placeholder 23">
            <a:extLst>
              <a:ext uri="{FF2B5EF4-FFF2-40B4-BE49-F238E27FC236}">
                <a16:creationId xmlns:a16="http://schemas.microsoft.com/office/drawing/2014/main" id="{25611146-3E9B-BA36-9DFB-49B97DD561B4}"/>
              </a:ext>
              <a:ext uri="{C183D7F6-B498-43B3-948B-1728B52AA6E4}">
                <adec:decorative xmlns:adec="http://schemas.microsoft.com/office/drawing/2017/decorative" val="1"/>
              </a:ext>
            </a:extLst>
          </p:cNvPr>
          <p:cNvPicPr>
            <a:picLocks noGrp="1" noChangeAspect="1"/>
          </p:cNvPicPr>
          <p:nvPr>
            <p:ph type="pic" sz="quarter" idx="78"/>
          </p:nvPr>
        </p:nvPicPr>
        <p:blipFill>
          <a:blip r:embed="rId3" cstate="screen">
            <a:extLst>
              <a:ext uri="{28A0092B-C50C-407E-A947-70E740481C1C}">
                <a14:useLocalDpi xmlns:a14="http://schemas.microsoft.com/office/drawing/2010/main"/>
              </a:ext>
            </a:extLst>
          </a:blip>
          <a:srcRect t="779" b="779"/>
          <a:stretch/>
        </p:blipFill>
        <p:spPr>
          <a:xfrm>
            <a:off x="8843123" y="1214693"/>
            <a:ext cx="601755" cy="601755"/>
          </a:xfrm>
        </p:spPr>
      </p:pic>
      <p:sp>
        <p:nvSpPr>
          <p:cNvPr id="10" name="Title 9">
            <a:extLst>
              <a:ext uri="{FF2B5EF4-FFF2-40B4-BE49-F238E27FC236}">
                <a16:creationId xmlns:a16="http://schemas.microsoft.com/office/drawing/2014/main" id="{CB17074F-9496-91C4-91CA-03C385945863}"/>
              </a:ext>
            </a:extLst>
          </p:cNvPr>
          <p:cNvSpPr>
            <a:spLocks noGrp="1"/>
          </p:cNvSpPr>
          <p:nvPr>
            <p:ph type="title"/>
          </p:nvPr>
        </p:nvSpPr>
        <p:spPr>
          <a:xfrm>
            <a:off x="609598" y="1463040"/>
            <a:ext cx="4890503" cy="482599"/>
          </a:xfrm>
        </p:spPr>
        <p:txBody>
          <a:bodyPr/>
          <a:lstStyle/>
          <a:p>
            <a:r>
              <a:rPr lang="en-US">
                <a:effectLst/>
              </a:rPr>
              <a:t>Create a Seamless, Frictionless </a:t>
            </a:r>
            <a:r>
              <a:rPr lang="en-US"/>
              <a:t>P</a:t>
            </a:r>
            <a:r>
              <a:rPr lang="en-US">
                <a:effectLst/>
              </a:rPr>
              <a:t>ath </a:t>
            </a:r>
            <a:r>
              <a:rPr lang="en-US"/>
              <a:t>with Wayfinding Cues</a:t>
            </a:r>
          </a:p>
        </p:txBody>
      </p:sp>
      <p:sp>
        <p:nvSpPr>
          <p:cNvPr id="12" name="Text Placeholder 11">
            <a:extLst>
              <a:ext uri="{FF2B5EF4-FFF2-40B4-BE49-F238E27FC236}">
                <a16:creationId xmlns:a16="http://schemas.microsoft.com/office/drawing/2014/main" id="{7059438E-B931-AD22-58C0-190031DC3E76}"/>
              </a:ext>
            </a:extLst>
          </p:cNvPr>
          <p:cNvSpPr>
            <a:spLocks noGrp="1"/>
          </p:cNvSpPr>
          <p:nvPr>
            <p:ph type="body" sz="quarter" idx="72"/>
          </p:nvPr>
        </p:nvSpPr>
        <p:spPr>
          <a:xfrm>
            <a:off x="609598" y="1093891"/>
            <a:ext cx="4890503" cy="241605"/>
          </a:xfrm>
        </p:spPr>
        <p:txBody>
          <a:bodyPr/>
          <a:lstStyle/>
          <a:p>
            <a:r>
              <a:rPr lang="en-US" b="0"/>
              <a:t>Complex Navigation</a:t>
            </a:r>
          </a:p>
        </p:txBody>
      </p:sp>
      <p:sp>
        <p:nvSpPr>
          <p:cNvPr id="2" name="Rectangle 1">
            <a:extLst>
              <a:ext uri="{FF2B5EF4-FFF2-40B4-BE49-F238E27FC236}">
                <a16:creationId xmlns:a16="http://schemas.microsoft.com/office/drawing/2014/main" id="{319978D6-38AB-03EE-A8EA-E0D6728047F3}"/>
              </a:ext>
            </a:extLst>
          </p:cNvPr>
          <p:cNvSpPr/>
          <p:nvPr/>
        </p:nvSpPr>
        <p:spPr>
          <a:xfrm>
            <a:off x="438150" y="6286500"/>
            <a:ext cx="3448050" cy="571500"/>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sp>
        <p:nvSpPr>
          <p:cNvPr id="18" name="Text Placeholder 17">
            <a:extLst>
              <a:ext uri="{FF2B5EF4-FFF2-40B4-BE49-F238E27FC236}">
                <a16:creationId xmlns:a16="http://schemas.microsoft.com/office/drawing/2014/main" id="{34CEDA56-2C47-7B2D-244A-90AC92FAD51E}"/>
              </a:ext>
            </a:extLst>
          </p:cNvPr>
          <p:cNvSpPr>
            <a:spLocks noGrp="1"/>
          </p:cNvSpPr>
          <p:nvPr>
            <p:ph type="body" sz="quarter" idx="79"/>
          </p:nvPr>
        </p:nvSpPr>
        <p:spPr>
          <a:xfrm>
            <a:off x="609600" y="2456329"/>
            <a:ext cx="4890501" cy="4281356"/>
          </a:xfrm>
        </p:spPr>
        <p:txBody>
          <a:bodyPr/>
          <a:lstStyle/>
          <a:p>
            <a:r>
              <a:rPr lang="en-US" sz="1400">
                <a:latin typeface="Gibson"/>
              </a:rPr>
              <a:t>The current experience is seen as an obstacle rather than a tool and fails to foster autonomy among users who expect intuitive navigation, reduced steps, improved data entry experience, and  robust search functionality —resulting in user’s needing to create and maintain external workaround solutions.</a:t>
            </a:r>
          </a:p>
          <a:p>
            <a:endParaRPr lang="en-US">
              <a:latin typeface="Gibson"/>
            </a:endParaRPr>
          </a:p>
          <a:p>
            <a:r>
              <a:rPr lang="en-US" sz="1400">
                <a:latin typeface="Gibson Medium" pitchFamily="2" charset="77"/>
              </a:rPr>
              <a:t>Key Observations </a:t>
            </a:r>
          </a:p>
          <a:p>
            <a:pPr marL="171450" indent="-171450">
              <a:spcAft>
                <a:spcPts val="600"/>
              </a:spcAft>
              <a:buClr>
                <a:srgbClr val="333F48"/>
              </a:buClr>
              <a:buFont typeface="Arial" panose="020B0604020202020204" pitchFamily="34" charset="0"/>
              <a:buChar char="•"/>
              <a:defRPr/>
            </a:pPr>
            <a:r>
              <a:rPr lang="en-US" sz="1400">
                <a:solidFill>
                  <a:srgbClr val="333F48"/>
                </a:solidFill>
              </a:rPr>
              <a:t>System’s UI is outdated and does not follow accessibility best practices nor WCAG standards </a:t>
            </a:r>
            <a:endParaRPr kumimoji="0" lang="en-US" sz="1400" u="none" strike="noStrike" kern="900" cap="none" spc="0" normalizeH="0" baseline="0" noProof="0">
              <a:ln>
                <a:noFill/>
              </a:ln>
              <a:solidFill>
                <a:srgbClr val="333F48"/>
              </a:solidFill>
              <a:effectLst/>
              <a:uLnTx/>
              <a:uFillTx/>
            </a:endParaRP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Users lose their way when navigating between windows</a:t>
            </a:r>
            <a:endParaRPr lang="en-US" sz="1400">
              <a:solidFill>
                <a:srgbClr val="333F48"/>
              </a:solidFill>
            </a:endParaRP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Users have a hard time locating key information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The information architecture is not intuitive and doesn’t consider the user’s process flow</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Developing their own system trainings, documentation due to outdated manuals </a:t>
            </a:r>
          </a:p>
        </p:txBody>
      </p:sp>
    </p:spTree>
    <p:extLst>
      <p:ext uri="{BB962C8B-B14F-4D97-AF65-F5344CB8AC3E}">
        <p14:creationId xmlns:p14="http://schemas.microsoft.com/office/powerpoint/2010/main" val="288753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7709465" y="464457"/>
            <a:ext cx="3873698" cy="5950857"/>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547136" y="1284598"/>
            <a:ext cx="3651177" cy="1324459"/>
          </a:xfrm>
        </p:spPr>
        <p:txBody>
          <a:bodyPr>
            <a:noAutofit/>
          </a:bodyPr>
          <a:lstStyle/>
          <a:p>
            <a:pPr algn="l"/>
            <a:r>
              <a:rPr lang="en-US" sz="4800" dirty="0">
                <a:latin typeface="Avenir Medium" panose="02000503020000020003" pitchFamily="2" charset="0"/>
                <a:cs typeface="Arial Nova" panose="020F0502020204030204" pitchFamily="34" charset="0"/>
              </a:rPr>
              <a:t>Our Purpose</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46697" y="2757884"/>
            <a:ext cx="5654061"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Shaping the future of </a:t>
            </a:r>
            <a:r>
              <a:rPr lang="en-US" sz="2800" i="1" dirty="0">
                <a:latin typeface="Arial" panose="020B0604020202020204" pitchFamily="34" charset="0"/>
                <a:cs typeface="Arial" panose="020B0604020202020204" pitchFamily="34" charset="0"/>
              </a:rPr>
              <a:t>A Healthy Georgia </a:t>
            </a:r>
            <a:r>
              <a:rPr lang="en-US" sz="2800" dirty="0">
                <a:latin typeface="Arial" panose="020B0604020202020204" pitchFamily="34" charset="0"/>
                <a:cs typeface="Arial" panose="020B0604020202020204" pitchFamily="34" charset="0"/>
              </a:rPr>
              <a:t>by improving access and ensuring quality to strengthen the communities we serve.</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group of people clapping hands&#10;&#10;Description automatically generated">
            <a:extLst>
              <a:ext uri="{FF2B5EF4-FFF2-40B4-BE49-F238E27FC236}">
                <a16:creationId xmlns:a16="http://schemas.microsoft.com/office/drawing/2014/main" id="{1C8AF4CC-3B50-7B82-E47F-7790061DFB3D}"/>
              </a:ext>
            </a:extLst>
          </p:cNvPr>
          <p:cNvPicPr>
            <a:picLocks noChangeAspect="1"/>
          </p:cNvPicPr>
          <p:nvPr/>
        </p:nvPicPr>
        <p:blipFill>
          <a:blip r:embed="rId4"/>
          <a:stretch>
            <a:fillRect/>
          </a:stretch>
        </p:blipFill>
        <p:spPr>
          <a:xfrm>
            <a:off x="7708538" y="2158829"/>
            <a:ext cx="3873697" cy="2585271"/>
          </a:xfrm>
          <a:prstGeom prst="rect">
            <a:avLst/>
          </a:prstGeom>
        </p:spPr>
      </p:pic>
    </p:spTree>
    <p:extLst>
      <p:ext uri="{BB962C8B-B14F-4D97-AF65-F5344CB8AC3E}">
        <p14:creationId xmlns:p14="http://schemas.microsoft.com/office/powerpoint/2010/main" val="3278216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AFB9F-0804-468C-0F25-5264084C5B3F}"/>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C7D116B8-6A19-267E-9D09-82770C82DEF1}"/>
              </a:ext>
            </a:extLst>
          </p:cNvPr>
          <p:cNvSpPr>
            <a:spLocks noGrp="1"/>
          </p:cNvSpPr>
          <p:nvPr>
            <p:ph type="body" sz="quarter" idx="76"/>
          </p:nvPr>
        </p:nvSpPr>
        <p:spPr>
          <a:xfrm>
            <a:off x="6705939" y="2155627"/>
            <a:ext cx="4876123" cy="3971228"/>
          </a:xfrm>
        </p:spPr>
        <p:txBody>
          <a:bodyPr/>
          <a:lstStyle/>
          <a:p>
            <a:r>
              <a:rPr lang="en-US">
                <a:effectLst/>
              </a:rPr>
              <a:t>We need to be able to communicate with others through the program. </a:t>
            </a:r>
            <a:endParaRPr lang="en-US"/>
          </a:p>
        </p:txBody>
      </p:sp>
      <p:pic>
        <p:nvPicPr>
          <p:cNvPr id="24" name="Picture Placeholder 23">
            <a:extLst>
              <a:ext uri="{FF2B5EF4-FFF2-40B4-BE49-F238E27FC236}">
                <a16:creationId xmlns:a16="http://schemas.microsoft.com/office/drawing/2014/main" id="{AFB00C70-8F72-5074-E02B-87CC22BD7B52}"/>
              </a:ext>
              <a:ext uri="{C183D7F6-B498-43B3-948B-1728B52AA6E4}">
                <adec:decorative xmlns:adec="http://schemas.microsoft.com/office/drawing/2017/decorative" val="1"/>
              </a:ext>
            </a:extLst>
          </p:cNvPr>
          <p:cNvPicPr>
            <a:picLocks noGrp="1" noChangeAspect="1"/>
          </p:cNvPicPr>
          <p:nvPr>
            <p:ph type="pic" sz="quarter" idx="78"/>
          </p:nvPr>
        </p:nvPicPr>
        <p:blipFill>
          <a:blip r:embed="rId3" cstate="screen">
            <a:extLst>
              <a:ext uri="{28A0092B-C50C-407E-A947-70E740481C1C}">
                <a14:useLocalDpi xmlns:a14="http://schemas.microsoft.com/office/drawing/2010/main"/>
              </a:ext>
            </a:extLst>
          </a:blip>
          <a:srcRect t="779" b="779"/>
          <a:stretch/>
        </p:blipFill>
        <p:spPr>
          <a:xfrm>
            <a:off x="8843123" y="1214693"/>
            <a:ext cx="601755" cy="601755"/>
          </a:xfrm>
        </p:spPr>
      </p:pic>
      <p:sp>
        <p:nvSpPr>
          <p:cNvPr id="18" name="Text Placeholder 17">
            <a:extLst>
              <a:ext uri="{FF2B5EF4-FFF2-40B4-BE49-F238E27FC236}">
                <a16:creationId xmlns:a16="http://schemas.microsoft.com/office/drawing/2014/main" id="{1C885E5F-42AE-B863-DEF9-2ABC5B3D0572}"/>
              </a:ext>
            </a:extLst>
          </p:cNvPr>
          <p:cNvSpPr>
            <a:spLocks noGrp="1"/>
          </p:cNvSpPr>
          <p:nvPr>
            <p:ph type="body" sz="quarter" idx="79"/>
          </p:nvPr>
        </p:nvSpPr>
        <p:spPr>
          <a:xfrm>
            <a:off x="609600" y="2456329"/>
            <a:ext cx="4890501" cy="3971228"/>
          </a:xfrm>
        </p:spPr>
        <p:txBody>
          <a:bodyPr/>
          <a:lstStyle/>
          <a:p>
            <a:r>
              <a:rPr lang="en-US" sz="1400">
                <a:latin typeface="Gibson"/>
              </a:rPr>
              <a:t>Many interview sessions highlighted the desire for more streamlined communication features within the system that enabled efficient collaboration between various users</a:t>
            </a:r>
            <a:r>
              <a:rPr lang="en-US" sz="1400">
                <a:effectLst/>
              </a:rPr>
              <a:t>—including alerts, notifications, automated email updates,</a:t>
            </a:r>
            <a:r>
              <a:rPr lang="en-US" sz="1400"/>
              <a:t> error messages,</a:t>
            </a:r>
            <a:r>
              <a:rPr lang="en-US" sz="1400">
                <a:effectLst/>
              </a:rPr>
              <a:t> tooltips, internal messaging, CMA availability, record update history. </a:t>
            </a:r>
            <a:endParaRPr lang="en-US" sz="1400"/>
          </a:p>
          <a:p>
            <a:endParaRPr lang="en-US" sz="1400">
              <a:latin typeface="Gibson"/>
            </a:endParaRPr>
          </a:p>
          <a:p>
            <a:r>
              <a:rPr lang="en-US" sz="1400">
                <a:latin typeface="Gibson Medium" pitchFamily="2" charset="77"/>
              </a:rPr>
              <a:t>Key Communication Observations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Alerts are not reaching users at all or in timely manner, forcing users to duplicate the message outside the system as an email </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kumimoji="0" lang="en-US" sz="1400" u="none" strike="noStrike" kern="900" cap="none" spc="0" normalizeH="0" baseline="0" noProof="0">
                <a:ln>
                  <a:noFill/>
                </a:ln>
                <a:solidFill>
                  <a:srgbClr val="333F48"/>
                </a:solidFill>
                <a:effectLst/>
                <a:uLnTx/>
                <a:uFillTx/>
              </a:rPr>
              <a:t>Users are burdened with managing multiple external communication threads</a:t>
            </a:r>
          </a:p>
          <a:p>
            <a:pPr marL="171450" marR="0" lvl="0" indent="-171450" algn="l" defTabSz="914377" rtl="0" eaLnBrk="1" fontAlgn="auto" latinLnBrk="0" hangingPunct="1">
              <a:lnSpc>
                <a:spcPct val="120000"/>
              </a:lnSpc>
              <a:spcBef>
                <a:spcPts val="0"/>
              </a:spcBef>
              <a:spcAft>
                <a:spcPts val="600"/>
              </a:spcAft>
              <a:buClr>
                <a:srgbClr val="333F48"/>
              </a:buClr>
              <a:buSzTx/>
              <a:buFont typeface="Arial" panose="020B0604020202020204" pitchFamily="34" charset="0"/>
              <a:buChar char="•"/>
              <a:tabLst/>
              <a:defRPr/>
            </a:pPr>
            <a:r>
              <a:rPr lang="en-US" sz="1400">
                <a:solidFill>
                  <a:srgbClr val="333F48"/>
                </a:solidFill>
              </a:rPr>
              <a:t>Users want to be able to notify each other with availability, updates, record status changes, assignments within system</a:t>
            </a:r>
          </a:p>
        </p:txBody>
      </p:sp>
      <p:sp>
        <p:nvSpPr>
          <p:cNvPr id="10" name="Title 9">
            <a:extLst>
              <a:ext uri="{FF2B5EF4-FFF2-40B4-BE49-F238E27FC236}">
                <a16:creationId xmlns:a16="http://schemas.microsoft.com/office/drawing/2014/main" id="{F43FEC35-4DB2-6EA5-585C-C5266C1558A3}"/>
              </a:ext>
            </a:extLst>
          </p:cNvPr>
          <p:cNvSpPr>
            <a:spLocks noGrp="1"/>
          </p:cNvSpPr>
          <p:nvPr>
            <p:ph type="title"/>
          </p:nvPr>
        </p:nvSpPr>
        <p:spPr>
          <a:xfrm>
            <a:off x="609598" y="1463040"/>
            <a:ext cx="4890503" cy="482599"/>
          </a:xfrm>
        </p:spPr>
        <p:txBody>
          <a:bodyPr/>
          <a:lstStyle/>
          <a:p>
            <a:r>
              <a:rPr lang="en-US"/>
              <a:t>Streamline Communication and Collaboration Between Users </a:t>
            </a:r>
          </a:p>
        </p:txBody>
      </p:sp>
      <p:sp>
        <p:nvSpPr>
          <p:cNvPr id="12" name="Text Placeholder 11">
            <a:extLst>
              <a:ext uri="{FF2B5EF4-FFF2-40B4-BE49-F238E27FC236}">
                <a16:creationId xmlns:a16="http://schemas.microsoft.com/office/drawing/2014/main" id="{1DA8A13A-83FE-A853-FF2F-95FD2BAF120D}"/>
              </a:ext>
            </a:extLst>
          </p:cNvPr>
          <p:cNvSpPr>
            <a:spLocks noGrp="1"/>
          </p:cNvSpPr>
          <p:nvPr>
            <p:ph type="body" sz="quarter" idx="72"/>
          </p:nvPr>
        </p:nvSpPr>
        <p:spPr>
          <a:xfrm>
            <a:off x="609598" y="1093891"/>
            <a:ext cx="4890503" cy="241605"/>
          </a:xfrm>
        </p:spPr>
        <p:txBody>
          <a:bodyPr/>
          <a:lstStyle/>
          <a:p>
            <a:r>
              <a:rPr lang="en-US" b="0"/>
              <a:t>Inefficient Communication</a:t>
            </a:r>
          </a:p>
        </p:txBody>
      </p:sp>
    </p:spTree>
    <p:extLst>
      <p:ext uri="{BB962C8B-B14F-4D97-AF65-F5344CB8AC3E}">
        <p14:creationId xmlns:p14="http://schemas.microsoft.com/office/powerpoint/2010/main" val="1542544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9429-B922-2609-C574-402876F08BA3}"/>
            </a:ext>
          </a:extLst>
        </p:cNvPr>
        <p:cNvGrpSpPr/>
        <p:nvPr/>
      </p:nvGrpSpPr>
      <p:grpSpPr>
        <a:xfrm>
          <a:off x="0" y="0"/>
          <a:ext cx="0" cy="0"/>
          <a:chOff x="0" y="0"/>
          <a:chExt cx="0" cy="0"/>
        </a:xfrm>
      </p:grpSpPr>
      <p:sp>
        <p:nvSpPr>
          <p:cNvPr id="66" name="Text Placeholder 65">
            <a:extLst>
              <a:ext uri="{FF2B5EF4-FFF2-40B4-BE49-F238E27FC236}">
                <a16:creationId xmlns:a16="http://schemas.microsoft.com/office/drawing/2014/main" id="{ADEE4210-5803-3F82-3FEF-FCA492317BED}"/>
              </a:ext>
            </a:extLst>
          </p:cNvPr>
          <p:cNvSpPr>
            <a:spLocks noGrp="1"/>
          </p:cNvSpPr>
          <p:nvPr>
            <p:ph type="body" sz="quarter" idx="88"/>
          </p:nvPr>
        </p:nvSpPr>
        <p:spPr>
          <a:xfrm>
            <a:off x="9258335" y="5300326"/>
            <a:ext cx="2324065" cy="871874"/>
          </a:xfrm>
        </p:spPr>
        <p:txBody>
          <a:bodyPr/>
          <a:lstStyle/>
          <a:p>
            <a:r>
              <a:rPr lang="en-US"/>
              <a:t>Show/hide fields or tabs based on field values or roles to enforce business logic.</a:t>
            </a:r>
          </a:p>
        </p:txBody>
      </p:sp>
      <p:sp>
        <p:nvSpPr>
          <p:cNvPr id="94" name="Text Placeholder 93">
            <a:extLst>
              <a:ext uri="{FF2B5EF4-FFF2-40B4-BE49-F238E27FC236}">
                <a16:creationId xmlns:a16="http://schemas.microsoft.com/office/drawing/2014/main" id="{4750FB9C-7EFB-AE1D-8901-789F0E77E9EF}"/>
              </a:ext>
            </a:extLst>
          </p:cNvPr>
          <p:cNvSpPr>
            <a:spLocks noGrp="1"/>
          </p:cNvSpPr>
          <p:nvPr>
            <p:ph type="body" sz="quarter" idx="87"/>
          </p:nvPr>
        </p:nvSpPr>
        <p:spPr>
          <a:xfrm>
            <a:off x="9258335" y="4614527"/>
            <a:ext cx="2324065" cy="551342"/>
          </a:xfrm>
        </p:spPr>
        <p:txBody>
          <a:bodyPr/>
          <a:lstStyle/>
          <a:p>
            <a:r>
              <a:rPr lang="en-US"/>
              <a:t>Form Customization</a:t>
            </a:r>
          </a:p>
        </p:txBody>
      </p:sp>
      <p:sp>
        <p:nvSpPr>
          <p:cNvPr id="51" name="Text Placeholder 50">
            <a:extLst>
              <a:ext uri="{FF2B5EF4-FFF2-40B4-BE49-F238E27FC236}">
                <a16:creationId xmlns:a16="http://schemas.microsoft.com/office/drawing/2014/main" id="{3695905C-8B3E-46E2-573E-F8B590070D51}"/>
              </a:ext>
            </a:extLst>
          </p:cNvPr>
          <p:cNvSpPr>
            <a:spLocks noGrp="1"/>
          </p:cNvSpPr>
          <p:nvPr>
            <p:ph type="body" sz="quarter" idx="84"/>
          </p:nvPr>
        </p:nvSpPr>
        <p:spPr>
          <a:xfrm>
            <a:off x="6375424" y="5300326"/>
            <a:ext cx="2324065" cy="871874"/>
          </a:xfrm>
        </p:spPr>
        <p:txBody>
          <a:bodyPr/>
          <a:lstStyle/>
          <a:p>
            <a:r>
              <a:rPr lang="en-US"/>
              <a:t>Unified view of all activities (emails, notes, calls, appointments) related to a record.</a:t>
            </a:r>
          </a:p>
        </p:txBody>
      </p:sp>
      <p:sp>
        <p:nvSpPr>
          <p:cNvPr id="92" name="Text Placeholder 91">
            <a:extLst>
              <a:ext uri="{FF2B5EF4-FFF2-40B4-BE49-F238E27FC236}">
                <a16:creationId xmlns:a16="http://schemas.microsoft.com/office/drawing/2014/main" id="{615C3D07-9D4D-5F5F-B6AC-CB9784BEA228}"/>
              </a:ext>
            </a:extLst>
          </p:cNvPr>
          <p:cNvSpPr>
            <a:spLocks noGrp="1"/>
          </p:cNvSpPr>
          <p:nvPr>
            <p:ph type="body" sz="quarter" idx="83"/>
          </p:nvPr>
        </p:nvSpPr>
        <p:spPr>
          <a:xfrm>
            <a:off x="6375424" y="4614527"/>
            <a:ext cx="2324065" cy="551342"/>
          </a:xfrm>
        </p:spPr>
        <p:txBody>
          <a:bodyPr/>
          <a:lstStyle/>
          <a:p>
            <a:r>
              <a:rPr lang="en-US"/>
              <a:t>Activity Timeline </a:t>
            </a:r>
          </a:p>
        </p:txBody>
      </p:sp>
      <p:sp>
        <p:nvSpPr>
          <p:cNvPr id="53" name="Text Placeholder 52">
            <a:extLst>
              <a:ext uri="{FF2B5EF4-FFF2-40B4-BE49-F238E27FC236}">
                <a16:creationId xmlns:a16="http://schemas.microsoft.com/office/drawing/2014/main" id="{EF826FDA-8230-0DDE-AD89-7052238B64EB}"/>
              </a:ext>
            </a:extLst>
          </p:cNvPr>
          <p:cNvSpPr>
            <a:spLocks noGrp="1"/>
          </p:cNvSpPr>
          <p:nvPr>
            <p:ph type="body" sz="quarter" idx="80"/>
          </p:nvPr>
        </p:nvSpPr>
        <p:spPr>
          <a:xfrm>
            <a:off x="3460427" y="5300326"/>
            <a:ext cx="2478460" cy="871874"/>
          </a:xfrm>
        </p:spPr>
        <p:txBody>
          <a:bodyPr/>
          <a:lstStyle/>
          <a:p>
            <a:r>
              <a:rPr lang="en-US"/>
              <a:t>Customizable system and personal views to organize and segment data.</a:t>
            </a:r>
          </a:p>
        </p:txBody>
      </p:sp>
      <p:sp>
        <p:nvSpPr>
          <p:cNvPr id="90" name="Text Placeholder 89">
            <a:extLst>
              <a:ext uri="{FF2B5EF4-FFF2-40B4-BE49-F238E27FC236}">
                <a16:creationId xmlns:a16="http://schemas.microsoft.com/office/drawing/2014/main" id="{22C46320-A385-C6F3-79D0-D6F46F7732B8}"/>
              </a:ext>
            </a:extLst>
          </p:cNvPr>
          <p:cNvSpPr>
            <a:spLocks noGrp="1"/>
          </p:cNvSpPr>
          <p:nvPr>
            <p:ph type="body" sz="quarter" idx="79"/>
          </p:nvPr>
        </p:nvSpPr>
        <p:spPr>
          <a:xfrm>
            <a:off x="3460427" y="4614527"/>
            <a:ext cx="2324065" cy="551342"/>
          </a:xfrm>
        </p:spPr>
        <p:txBody>
          <a:bodyPr/>
          <a:lstStyle/>
          <a:p>
            <a:r>
              <a:rPr lang="en-US"/>
              <a:t>Views and Filters </a:t>
            </a:r>
          </a:p>
        </p:txBody>
      </p:sp>
      <p:sp>
        <p:nvSpPr>
          <p:cNvPr id="55" name="Text Placeholder 54">
            <a:extLst>
              <a:ext uri="{FF2B5EF4-FFF2-40B4-BE49-F238E27FC236}">
                <a16:creationId xmlns:a16="http://schemas.microsoft.com/office/drawing/2014/main" id="{852C18FC-4951-3560-4AAF-746005EFB3F3}"/>
              </a:ext>
            </a:extLst>
          </p:cNvPr>
          <p:cNvSpPr>
            <a:spLocks noGrp="1"/>
          </p:cNvSpPr>
          <p:nvPr>
            <p:ph type="body" sz="quarter" idx="76"/>
          </p:nvPr>
        </p:nvSpPr>
        <p:spPr>
          <a:xfrm>
            <a:off x="609600" y="5300326"/>
            <a:ext cx="2324065" cy="871874"/>
          </a:xfrm>
        </p:spPr>
        <p:txBody>
          <a:bodyPr/>
          <a:lstStyle/>
          <a:p>
            <a:r>
              <a:rPr lang="en-US"/>
              <a:t>Real-time data visualization for monitoring workload (This is separate from power BI).</a:t>
            </a:r>
          </a:p>
          <a:p>
            <a:pPr lvl="0"/>
            <a:endParaRPr lang="en-US"/>
          </a:p>
        </p:txBody>
      </p:sp>
      <p:sp>
        <p:nvSpPr>
          <p:cNvPr id="87" name="Text Placeholder 86">
            <a:extLst>
              <a:ext uri="{FF2B5EF4-FFF2-40B4-BE49-F238E27FC236}">
                <a16:creationId xmlns:a16="http://schemas.microsoft.com/office/drawing/2014/main" id="{64D944FE-F8CB-74AF-943E-0A02A01A91F4}"/>
              </a:ext>
            </a:extLst>
          </p:cNvPr>
          <p:cNvSpPr>
            <a:spLocks noGrp="1"/>
          </p:cNvSpPr>
          <p:nvPr>
            <p:ph type="body" sz="quarter" idx="75"/>
          </p:nvPr>
        </p:nvSpPr>
        <p:spPr>
          <a:xfrm>
            <a:off x="609600" y="4614527"/>
            <a:ext cx="2324065" cy="551342"/>
          </a:xfrm>
        </p:spPr>
        <p:txBody>
          <a:bodyPr/>
          <a:lstStyle/>
          <a:p>
            <a:r>
              <a:rPr lang="en-US"/>
              <a:t>Dashboards and Charts </a:t>
            </a:r>
          </a:p>
        </p:txBody>
      </p:sp>
      <p:sp>
        <p:nvSpPr>
          <p:cNvPr id="57" name="Text Placeholder 56">
            <a:extLst>
              <a:ext uri="{FF2B5EF4-FFF2-40B4-BE49-F238E27FC236}">
                <a16:creationId xmlns:a16="http://schemas.microsoft.com/office/drawing/2014/main" id="{BA7B1AEF-632A-0E47-F860-501BB5D58A50}"/>
              </a:ext>
            </a:extLst>
          </p:cNvPr>
          <p:cNvSpPr>
            <a:spLocks noGrp="1"/>
          </p:cNvSpPr>
          <p:nvPr>
            <p:ph type="body" sz="quarter" idx="104"/>
          </p:nvPr>
        </p:nvSpPr>
        <p:spPr>
          <a:xfrm>
            <a:off x="9258335" y="3355368"/>
            <a:ext cx="2324065" cy="871874"/>
          </a:xfrm>
        </p:spPr>
        <p:txBody>
          <a:bodyPr/>
          <a:lstStyle/>
          <a:p>
            <a:pPr lvl="0"/>
            <a:r>
              <a:rPr lang="en-US"/>
              <a:t>Guides users through stages of case resolution with defined steps and actions.</a:t>
            </a:r>
          </a:p>
        </p:txBody>
      </p:sp>
      <p:sp>
        <p:nvSpPr>
          <p:cNvPr id="96" name="Text Placeholder 95">
            <a:extLst>
              <a:ext uri="{FF2B5EF4-FFF2-40B4-BE49-F238E27FC236}">
                <a16:creationId xmlns:a16="http://schemas.microsoft.com/office/drawing/2014/main" id="{1BB4DA17-FDB0-ABB9-0837-5B339CDDE2A6}"/>
              </a:ext>
            </a:extLst>
          </p:cNvPr>
          <p:cNvSpPr>
            <a:spLocks noGrp="1"/>
          </p:cNvSpPr>
          <p:nvPr>
            <p:ph type="body" sz="quarter" idx="103"/>
          </p:nvPr>
        </p:nvSpPr>
        <p:spPr>
          <a:xfrm>
            <a:off x="9258335" y="2658281"/>
            <a:ext cx="2324065" cy="550783"/>
          </a:xfrm>
        </p:spPr>
        <p:txBody>
          <a:bodyPr/>
          <a:lstStyle/>
          <a:p>
            <a:r>
              <a:rPr lang="en-US"/>
              <a:t>Workflows and Business Process Flows </a:t>
            </a:r>
          </a:p>
        </p:txBody>
      </p:sp>
      <p:sp>
        <p:nvSpPr>
          <p:cNvPr id="59" name="Text Placeholder 58">
            <a:extLst>
              <a:ext uri="{FF2B5EF4-FFF2-40B4-BE49-F238E27FC236}">
                <a16:creationId xmlns:a16="http://schemas.microsoft.com/office/drawing/2014/main" id="{75E83281-6A72-5EF9-AE48-186993AAB002}"/>
              </a:ext>
            </a:extLst>
          </p:cNvPr>
          <p:cNvSpPr>
            <a:spLocks noGrp="1"/>
          </p:cNvSpPr>
          <p:nvPr>
            <p:ph type="body" sz="quarter" idx="102"/>
          </p:nvPr>
        </p:nvSpPr>
        <p:spPr>
          <a:xfrm>
            <a:off x="6375424" y="3355368"/>
            <a:ext cx="2324065" cy="871874"/>
          </a:xfrm>
        </p:spPr>
        <p:txBody>
          <a:bodyPr/>
          <a:lstStyle/>
          <a:p>
            <a:r>
              <a:rPr lang="en-US"/>
              <a:t>Users can delegate tasks to individuals or teams, specifying details like deadlines, priority, and instructions.</a:t>
            </a:r>
          </a:p>
          <a:p>
            <a:pPr lvl="0"/>
            <a:endParaRPr lang="en-US"/>
          </a:p>
        </p:txBody>
      </p:sp>
      <p:sp>
        <p:nvSpPr>
          <p:cNvPr id="98" name="Text Placeholder 97">
            <a:extLst>
              <a:ext uri="{FF2B5EF4-FFF2-40B4-BE49-F238E27FC236}">
                <a16:creationId xmlns:a16="http://schemas.microsoft.com/office/drawing/2014/main" id="{3E72FE1E-8C10-FE0E-F272-9A24FEFC53AC}"/>
              </a:ext>
            </a:extLst>
          </p:cNvPr>
          <p:cNvSpPr>
            <a:spLocks noGrp="1"/>
          </p:cNvSpPr>
          <p:nvPr>
            <p:ph type="body" sz="quarter" idx="101"/>
          </p:nvPr>
        </p:nvSpPr>
        <p:spPr>
          <a:xfrm>
            <a:off x="6375424" y="2658281"/>
            <a:ext cx="2324065" cy="550783"/>
          </a:xfrm>
        </p:spPr>
        <p:txBody>
          <a:bodyPr/>
          <a:lstStyle/>
          <a:p>
            <a:r>
              <a:rPr lang="en-US"/>
              <a:t>Task Assignment and Tracking </a:t>
            </a:r>
          </a:p>
        </p:txBody>
      </p:sp>
      <p:sp>
        <p:nvSpPr>
          <p:cNvPr id="61" name="Text Placeholder 60">
            <a:extLst>
              <a:ext uri="{FF2B5EF4-FFF2-40B4-BE49-F238E27FC236}">
                <a16:creationId xmlns:a16="http://schemas.microsoft.com/office/drawing/2014/main" id="{D7C5E95A-26C6-263D-0D5A-FD47CFDE18CA}"/>
              </a:ext>
            </a:extLst>
          </p:cNvPr>
          <p:cNvSpPr>
            <a:spLocks noGrp="1"/>
          </p:cNvSpPr>
          <p:nvPr>
            <p:ph type="body" sz="quarter" idx="100"/>
          </p:nvPr>
        </p:nvSpPr>
        <p:spPr>
          <a:xfrm>
            <a:off x="3460427" y="3355368"/>
            <a:ext cx="2324065" cy="871874"/>
          </a:xfrm>
        </p:spPr>
        <p:txBody>
          <a:bodyPr/>
          <a:lstStyle/>
          <a:p>
            <a:r>
              <a:rPr lang="en-US"/>
              <a:t>Permissions are granted according to a user’s role, ensuring that users only access data and features relevant to their responsibilities.</a:t>
            </a:r>
          </a:p>
          <a:p>
            <a:pPr lvl="0"/>
            <a:endParaRPr lang="en-US"/>
          </a:p>
        </p:txBody>
      </p:sp>
      <p:sp>
        <p:nvSpPr>
          <p:cNvPr id="100" name="Text Placeholder 99">
            <a:extLst>
              <a:ext uri="{FF2B5EF4-FFF2-40B4-BE49-F238E27FC236}">
                <a16:creationId xmlns:a16="http://schemas.microsoft.com/office/drawing/2014/main" id="{929F0E57-D9C7-5601-C435-4002CFB9F359}"/>
              </a:ext>
            </a:extLst>
          </p:cNvPr>
          <p:cNvSpPr>
            <a:spLocks noGrp="1"/>
          </p:cNvSpPr>
          <p:nvPr>
            <p:ph type="body" sz="quarter" idx="91"/>
          </p:nvPr>
        </p:nvSpPr>
        <p:spPr>
          <a:xfrm>
            <a:off x="3460427" y="2658281"/>
            <a:ext cx="2324065" cy="550783"/>
          </a:xfrm>
        </p:spPr>
        <p:txBody>
          <a:bodyPr/>
          <a:lstStyle/>
          <a:p>
            <a:r>
              <a:rPr lang="en-US"/>
              <a:t>Role Based Access Control (RBAC) </a:t>
            </a:r>
          </a:p>
        </p:txBody>
      </p:sp>
      <p:sp>
        <p:nvSpPr>
          <p:cNvPr id="63" name="Text Placeholder 62">
            <a:extLst>
              <a:ext uri="{FF2B5EF4-FFF2-40B4-BE49-F238E27FC236}">
                <a16:creationId xmlns:a16="http://schemas.microsoft.com/office/drawing/2014/main" id="{8CD991EF-616C-29EF-1E7A-05A7F8544CB4}"/>
              </a:ext>
            </a:extLst>
          </p:cNvPr>
          <p:cNvSpPr>
            <a:spLocks noGrp="1"/>
          </p:cNvSpPr>
          <p:nvPr>
            <p:ph type="body" sz="quarter" idx="90"/>
          </p:nvPr>
        </p:nvSpPr>
        <p:spPr>
          <a:xfrm>
            <a:off x="609600" y="3355368"/>
            <a:ext cx="2324065" cy="871874"/>
          </a:xfrm>
        </p:spPr>
        <p:txBody>
          <a:bodyPr/>
          <a:lstStyle/>
          <a:p>
            <a:pPr lvl="0"/>
            <a:r>
              <a:rPr lang="en-US"/>
              <a:t>Messages and Alerts sent to a user's registered email address to inform them of important events (e.g., task assignments, status changes, deadlines, approvals).</a:t>
            </a:r>
          </a:p>
        </p:txBody>
      </p:sp>
      <p:sp>
        <p:nvSpPr>
          <p:cNvPr id="88" name="Text Placeholder 87">
            <a:extLst>
              <a:ext uri="{FF2B5EF4-FFF2-40B4-BE49-F238E27FC236}">
                <a16:creationId xmlns:a16="http://schemas.microsoft.com/office/drawing/2014/main" id="{735842F1-80F4-FBBD-12E1-7D8BE57F428B}"/>
              </a:ext>
            </a:extLst>
          </p:cNvPr>
          <p:cNvSpPr>
            <a:spLocks noGrp="1"/>
          </p:cNvSpPr>
          <p:nvPr>
            <p:ph type="body" sz="quarter" idx="89"/>
          </p:nvPr>
        </p:nvSpPr>
        <p:spPr>
          <a:xfrm>
            <a:off x="609600" y="2658281"/>
            <a:ext cx="2324065" cy="550783"/>
          </a:xfrm>
        </p:spPr>
        <p:txBody>
          <a:bodyPr/>
          <a:lstStyle/>
          <a:p>
            <a:r>
              <a:rPr lang="en-US"/>
              <a:t>Email and In-App Notifications</a:t>
            </a:r>
          </a:p>
        </p:txBody>
      </p:sp>
      <p:sp>
        <p:nvSpPr>
          <p:cNvPr id="6" name="Title 5">
            <a:extLst>
              <a:ext uri="{FF2B5EF4-FFF2-40B4-BE49-F238E27FC236}">
                <a16:creationId xmlns:a16="http://schemas.microsoft.com/office/drawing/2014/main" id="{8F8D77B7-D3DF-288D-C0B2-F99B598582DF}"/>
              </a:ext>
            </a:extLst>
          </p:cNvPr>
          <p:cNvSpPr>
            <a:spLocks noGrp="1"/>
          </p:cNvSpPr>
          <p:nvPr>
            <p:ph type="title"/>
          </p:nvPr>
        </p:nvSpPr>
        <p:spPr>
          <a:xfrm>
            <a:off x="609600" y="1097280"/>
            <a:ext cx="10972800" cy="430887"/>
          </a:xfrm>
        </p:spPr>
        <p:txBody>
          <a:bodyPr/>
          <a:lstStyle/>
          <a:p>
            <a:r>
              <a:rPr lang="en-US"/>
              <a:t>Core Capabilities</a:t>
            </a:r>
          </a:p>
        </p:txBody>
      </p:sp>
    </p:spTree>
    <p:extLst>
      <p:ext uri="{BB962C8B-B14F-4D97-AF65-F5344CB8AC3E}">
        <p14:creationId xmlns:p14="http://schemas.microsoft.com/office/powerpoint/2010/main" val="164316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2C828-1C50-2E07-E798-C706B5E29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F6DFA5-574B-0514-466E-A4FC84BF6146}"/>
              </a:ext>
            </a:extLst>
          </p:cNvPr>
          <p:cNvSpPr>
            <a:spLocks noGrp="1"/>
          </p:cNvSpPr>
          <p:nvPr>
            <p:ph type="title"/>
          </p:nvPr>
        </p:nvSpPr>
        <p:spPr/>
        <p:txBody>
          <a:bodyPr/>
          <a:lstStyle/>
          <a:p>
            <a:r>
              <a:rPr lang="en-US"/>
              <a:t>EDWP Technical  Solutions</a:t>
            </a:r>
          </a:p>
        </p:txBody>
      </p:sp>
      <p:sp>
        <p:nvSpPr>
          <p:cNvPr id="11" name="Rectangle 10">
            <a:extLst>
              <a:ext uri="{FF2B5EF4-FFF2-40B4-BE49-F238E27FC236}">
                <a16:creationId xmlns:a16="http://schemas.microsoft.com/office/drawing/2014/main" id="{23C75F01-1481-0F08-6CC9-80664EBA2EFC}"/>
              </a:ext>
              <a:ext uri="{C183D7F6-B498-43B3-948B-1728B52AA6E4}">
                <adec:decorative xmlns:adec="http://schemas.microsoft.com/office/drawing/2017/decorative" val="1"/>
              </a:ext>
            </a:extLst>
          </p:cNvPr>
          <p:cNvSpPr/>
          <p:nvPr/>
        </p:nvSpPr>
        <p:spPr>
          <a:xfrm>
            <a:off x="609600" y="1483771"/>
            <a:ext cx="3352800" cy="15560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BF2A1B1-51DC-1998-E351-C5F1A69D33A5}"/>
              </a:ext>
            </a:extLst>
          </p:cNvPr>
          <p:cNvSpPr/>
          <p:nvPr/>
        </p:nvSpPr>
        <p:spPr>
          <a:xfrm>
            <a:off x="3450210" y="1563400"/>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28" name="Picture 27">
            <a:extLst>
              <a:ext uri="{FF2B5EF4-FFF2-40B4-BE49-F238E27FC236}">
                <a16:creationId xmlns:a16="http://schemas.microsoft.com/office/drawing/2014/main" id="{BBFE1E8E-F991-81E8-B926-B713D3B483A0}"/>
              </a:ext>
            </a:extLst>
          </p:cNvPr>
          <p:cNvPicPr>
            <a:picLocks noChangeAspect="1"/>
          </p:cNvPicPr>
          <p:nvPr/>
        </p:nvPicPr>
        <p:blipFill>
          <a:blip r:embed="rId3"/>
          <a:stretch>
            <a:fillRect/>
          </a:stretch>
        </p:blipFill>
        <p:spPr>
          <a:xfrm>
            <a:off x="3543384" y="1665335"/>
            <a:ext cx="228600" cy="223520"/>
          </a:xfrm>
          <a:prstGeom prst="rect">
            <a:avLst/>
          </a:prstGeom>
        </p:spPr>
      </p:pic>
      <p:sp>
        <p:nvSpPr>
          <p:cNvPr id="31" name="Text Placeholder 3">
            <a:extLst>
              <a:ext uri="{FF2B5EF4-FFF2-40B4-BE49-F238E27FC236}">
                <a16:creationId xmlns:a16="http://schemas.microsoft.com/office/drawing/2014/main" id="{E50A822E-8163-ECBC-71C8-89023788C2E1}"/>
              </a:ext>
            </a:extLst>
          </p:cNvPr>
          <p:cNvSpPr txBox="1">
            <a:spLocks/>
          </p:cNvSpPr>
          <p:nvPr/>
        </p:nvSpPr>
        <p:spPr>
          <a:xfrm>
            <a:off x="740505" y="1784846"/>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Power Apps – Model Driven App</a:t>
            </a:r>
          </a:p>
        </p:txBody>
      </p:sp>
      <p:sp>
        <p:nvSpPr>
          <p:cNvPr id="34" name="TextBox 33">
            <a:extLst>
              <a:ext uri="{FF2B5EF4-FFF2-40B4-BE49-F238E27FC236}">
                <a16:creationId xmlns:a16="http://schemas.microsoft.com/office/drawing/2014/main" id="{9B9BC488-E9C2-47E7-7533-65CE3EB50494}"/>
              </a:ext>
            </a:extLst>
          </p:cNvPr>
          <p:cNvSpPr txBox="1"/>
          <p:nvPr/>
        </p:nvSpPr>
        <p:spPr>
          <a:xfrm>
            <a:off x="658092" y="1569372"/>
            <a:ext cx="2601534" cy="246221"/>
          </a:xfrm>
          <a:prstGeom prst="rect">
            <a:avLst/>
          </a:prstGeom>
          <a:noFill/>
        </p:spPr>
        <p:txBody>
          <a:bodyPr wrap="square">
            <a:spAutoFit/>
          </a:bodyPr>
          <a:lstStyle/>
          <a:p>
            <a:r>
              <a:rPr kumimoji="0" lang="en-US" sz="1000" b="0" i="0" u="none" strike="noStrike" kern="1200" cap="all" spc="150" normalizeH="0" baseline="0" noProof="0">
                <a:ln>
                  <a:noFill/>
                </a:ln>
                <a:solidFill>
                  <a:srgbClr val="005EB8"/>
                </a:solidFill>
                <a:effectLst/>
                <a:uLnTx/>
                <a:uFillTx/>
                <a:latin typeface="Gibson SemiBold" pitchFamily="2" charset="77"/>
                <a:ea typeface="+mn-ea"/>
                <a:cs typeface="+mn-cs"/>
              </a:rPr>
              <a:t>User interface</a:t>
            </a:r>
            <a:endParaRPr lang="en-US"/>
          </a:p>
        </p:txBody>
      </p:sp>
      <p:sp>
        <p:nvSpPr>
          <p:cNvPr id="35" name="Text Placeholder 2">
            <a:extLst>
              <a:ext uri="{FF2B5EF4-FFF2-40B4-BE49-F238E27FC236}">
                <a16:creationId xmlns:a16="http://schemas.microsoft.com/office/drawing/2014/main" id="{0CB5E149-587E-0A9A-E33F-3C9BD3775739}"/>
              </a:ext>
            </a:extLst>
          </p:cNvPr>
          <p:cNvSpPr txBox="1">
            <a:spLocks/>
          </p:cNvSpPr>
          <p:nvPr/>
        </p:nvSpPr>
        <p:spPr>
          <a:xfrm>
            <a:off x="744564" y="2052662"/>
            <a:ext cx="2874689" cy="919577"/>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Internal app for case managers and administrators for operational workflows.</a:t>
            </a:r>
          </a:p>
          <a:p>
            <a:pPr>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Optimized and ADA-compliant mobile access for case mgrs. and geographically distributed users.</a:t>
            </a: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sp>
        <p:nvSpPr>
          <p:cNvPr id="52" name="Rectangle 51">
            <a:extLst>
              <a:ext uri="{FF2B5EF4-FFF2-40B4-BE49-F238E27FC236}">
                <a16:creationId xmlns:a16="http://schemas.microsoft.com/office/drawing/2014/main" id="{663F54EC-ACE5-9F92-35BD-C6984D128D95}"/>
              </a:ext>
              <a:ext uri="{C183D7F6-B498-43B3-948B-1728B52AA6E4}">
                <adec:decorative xmlns:adec="http://schemas.microsoft.com/office/drawing/2017/decorative" val="1"/>
              </a:ext>
            </a:extLst>
          </p:cNvPr>
          <p:cNvSpPr/>
          <p:nvPr/>
        </p:nvSpPr>
        <p:spPr>
          <a:xfrm>
            <a:off x="609600" y="3135414"/>
            <a:ext cx="3352800" cy="8785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
            <a:extLst>
              <a:ext uri="{FF2B5EF4-FFF2-40B4-BE49-F238E27FC236}">
                <a16:creationId xmlns:a16="http://schemas.microsoft.com/office/drawing/2014/main" id="{8E6434C1-A00A-F6A5-FE6B-1ECF6508460B}"/>
              </a:ext>
            </a:extLst>
          </p:cNvPr>
          <p:cNvSpPr txBox="1">
            <a:spLocks/>
          </p:cNvSpPr>
          <p:nvPr/>
        </p:nvSpPr>
        <p:spPr>
          <a:xfrm>
            <a:off x="740505" y="3459419"/>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Auth0 and External Entra ID</a:t>
            </a:r>
          </a:p>
        </p:txBody>
      </p:sp>
      <p:sp>
        <p:nvSpPr>
          <p:cNvPr id="56" name="TextBox 55">
            <a:extLst>
              <a:ext uri="{FF2B5EF4-FFF2-40B4-BE49-F238E27FC236}">
                <a16:creationId xmlns:a16="http://schemas.microsoft.com/office/drawing/2014/main" id="{B8FEC413-6578-9F5C-6CEA-96B667F40414}"/>
              </a:ext>
            </a:extLst>
          </p:cNvPr>
          <p:cNvSpPr txBox="1"/>
          <p:nvPr/>
        </p:nvSpPr>
        <p:spPr>
          <a:xfrm>
            <a:off x="658092" y="3229402"/>
            <a:ext cx="2601534" cy="246221"/>
          </a:xfrm>
          <a:prstGeom prst="rect">
            <a:avLst/>
          </a:prstGeom>
          <a:noFill/>
        </p:spPr>
        <p:txBody>
          <a:bodyPr wrap="square">
            <a:spAutoFit/>
          </a:bodyPr>
          <a:lstStyle/>
          <a:p>
            <a:r>
              <a:rPr lang="en-US" sz="1000" cap="all" spc="150">
                <a:solidFill>
                  <a:srgbClr val="005EB8"/>
                </a:solidFill>
                <a:latin typeface="Gibson SemiBold" pitchFamily="2" charset="77"/>
              </a:rPr>
              <a:t>Role-Based Access</a:t>
            </a:r>
          </a:p>
        </p:txBody>
      </p:sp>
      <p:sp>
        <p:nvSpPr>
          <p:cNvPr id="57" name="Text Placeholder 2">
            <a:extLst>
              <a:ext uri="{FF2B5EF4-FFF2-40B4-BE49-F238E27FC236}">
                <a16:creationId xmlns:a16="http://schemas.microsoft.com/office/drawing/2014/main" id="{90DF2FCA-A3D6-428F-7435-1EEB876FF459}"/>
              </a:ext>
            </a:extLst>
          </p:cNvPr>
          <p:cNvSpPr txBox="1">
            <a:spLocks/>
          </p:cNvSpPr>
          <p:nvPr/>
        </p:nvSpPr>
        <p:spPr>
          <a:xfrm>
            <a:off x="744565" y="3736191"/>
            <a:ext cx="3042777" cy="224927"/>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lang="en-US" sz="1000">
                <a:solidFill>
                  <a:srgbClr val="333F48"/>
                </a:solidFill>
              </a:rPr>
              <a:t>Auth0 as IDP and mirrored external account in Entra</a:t>
            </a:r>
          </a:p>
        </p:txBody>
      </p:sp>
      <p:sp>
        <p:nvSpPr>
          <p:cNvPr id="59" name="Oval 58">
            <a:extLst>
              <a:ext uri="{FF2B5EF4-FFF2-40B4-BE49-F238E27FC236}">
                <a16:creationId xmlns:a16="http://schemas.microsoft.com/office/drawing/2014/main" id="{82130EB3-80F3-E76E-234A-CE35997C94FC}"/>
              </a:ext>
            </a:extLst>
          </p:cNvPr>
          <p:cNvSpPr/>
          <p:nvPr/>
        </p:nvSpPr>
        <p:spPr>
          <a:xfrm>
            <a:off x="3166475" y="3201384"/>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61" name="Picture 10" descr="Auth0 - All Things Open AI Conference">
            <a:extLst>
              <a:ext uri="{FF2B5EF4-FFF2-40B4-BE49-F238E27FC236}">
                <a16:creationId xmlns:a16="http://schemas.microsoft.com/office/drawing/2014/main" id="{01C5DE5C-F52E-D0C0-DAF6-07385E938A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5" t="22267" r="70953" b="28461"/>
          <a:stretch>
            <a:fillRect/>
          </a:stretch>
        </p:blipFill>
        <p:spPr bwMode="auto">
          <a:xfrm>
            <a:off x="3274668" y="3276914"/>
            <a:ext cx="195094" cy="246222"/>
          </a:xfrm>
          <a:prstGeom prst="rect">
            <a:avLst/>
          </a:prstGeom>
          <a:noFill/>
          <a:extLst>
            <a:ext uri="{909E8E84-426E-40DD-AFC4-6F175D3DCCD1}">
              <a14:hiddenFill xmlns:a14="http://schemas.microsoft.com/office/drawing/2010/main">
                <a:solidFill>
                  <a:srgbClr val="FFFFFF"/>
                </a:solidFill>
              </a14:hiddenFill>
            </a:ext>
          </a:extLst>
        </p:spPr>
      </p:pic>
      <p:sp>
        <p:nvSpPr>
          <p:cNvPr id="53" name="Oval 52">
            <a:extLst>
              <a:ext uri="{FF2B5EF4-FFF2-40B4-BE49-F238E27FC236}">
                <a16:creationId xmlns:a16="http://schemas.microsoft.com/office/drawing/2014/main" id="{D1CA8034-A012-C7CD-3DEF-B8DF04B60A12}"/>
              </a:ext>
            </a:extLst>
          </p:cNvPr>
          <p:cNvSpPr/>
          <p:nvPr/>
        </p:nvSpPr>
        <p:spPr>
          <a:xfrm>
            <a:off x="3457158" y="3208632"/>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58" name="Picture 12" descr="Microsoft Entra ID - Wikipedia">
            <a:extLst>
              <a:ext uri="{FF2B5EF4-FFF2-40B4-BE49-F238E27FC236}">
                <a16:creationId xmlns:a16="http://schemas.microsoft.com/office/drawing/2014/main" id="{6A96C357-689B-5850-D9B9-4D2CB3B62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9726" y="3291907"/>
            <a:ext cx="252638" cy="25263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C66E188-CBA0-D53D-4DF8-DFC57217F24D}"/>
              </a:ext>
            </a:extLst>
          </p:cNvPr>
          <p:cNvSpPr txBox="1"/>
          <p:nvPr/>
        </p:nvSpPr>
        <p:spPr>
          <a:xfrm>
            <a:off x="84221" y="3356748"/>
            <a:ext cx="0" cy="0"/>
          </a:xfrm>
          <a:prstGeom prst="rect">
            <a:avLst/>
          </a:prstGeom>
        </p:spPr>
        <p:txBody>
          <a:bodyPr vert="horz" wrap="none" lIns="0" tIns="0" rIns="0" bIns="0" rtlCol="0" anchor="t" anchorCtr="0">
            <a:noAutofit/>
          </a:bodyPr>
          <a:lstStyle/>
          <a:p>
            <a:pPr algn="l">
              <a:spcAft>
                <a:spcPts val="800"/>
              </a:spcAft>
              <a:buClr>
                <a:srgbClr val="00A5DF"/>
              </a:buClr>
            </a:pPr>
            <a:endParaRPr lang="en-US" sz="1400" kern="900" spc="20" err="1">
              <a:latin typeface="Gibson" panose="02000000000000000000" pitchFamily="2" charset="77"/>
            </a:endParaRPr>
          </a:p>
        </p:txBody>
      </p:sp>
      <p:sp>
        <p:nvSpPr>
          <p:cNvPr id="87" name="Rectangle 86">
            <a:extLst>
              <a:ext uri="{FF2B5EF4-FFF2-40B4-BE49-F238E27FC236}">
                <a16:creationId xmlns:a16="http://schemas.microsoft.com/office/drawing/2014/main" id="{B01C466C-A09F-210D-8C86-C6CD0E20AF63}"/>
              </a:ext>
              <a:ext uri="{C183D7F6-B498-43B3-948B-1728B52AA6E4}">
                <adec:decorative xmlns:adec="http://schemas.microsoft.com/office/drawing/2017/decorative" val="1"/>
              </a:ext>
            </a:extLst>
          </p:cNvPr>
          <p:cNvSpPr/>
          <p:nvPr/>
        </p:nvSpPr>
        <p:spPr>
          <a:xfrm>
            <a:off x="609600" y="4109494"/>
            <a:ext cx="3352800" cy="8785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3">
            <a:extLst>
              <a:ext uri="{FF2B5EF4-FFF2-40B4-BE49-F238E27FC236}">
                <a16:creationId xmlns:a16="http://schemas.microsoft.com/office/drawing/2014/main" id="{A508C26D-2117-204B-255C-C67E2E384841}"/>
              </a:ext>
            </a:extLst>
          </p:cNvPr>
          <p:cNvSpPr txBox="1">
            <a:spLocks/>
          </p:cNvSpPr>
          <p:nvPr/>
        </p:nvSpPr>
        <p:spPr>
          <a:xfrm>
            <a:off x="740505" y="4398176"/>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Power Apps</a:t>
            </a:r>
          </a:p>
        </p:txBody>
      </p:sp>
      <p:sp>
        <p:nvSpPr>
          <p:cNvPr id="89" name="TextBox 88">
            <a:extLst>
              <a:ext uri="{FF2B5EF4-FFF2-40B4-BE49-F238E27FC236}">
                <a16:creationId xmlns:a16="http://schemas.microsoft.com/office/drawing/2014/main" id="{BD14CA49-54CA-2CB2-6E7E-CF9BC150F0A3}"/>
              </a:ext>
            </a:extLst>
          </p:cNvPr>
          <p:cNvSpPr txBox="1"/>
          <p:nvPr/>
        </p:nvSpPr>
        <p:spPr>
          <a:xfrm>
            <a:off x="658092" y="4192435"/>
            <a:ext cx="2601534" cy="246221"/>
          </a:xfrm>
          <a:prstGeom prst="rect">
            <a:avLst/>
          </a:prstGeom>
          <a:noFill/>
        </p:spPr>
        <p:txBody>
          <a:bodyPr wrap="square">
            <a:spAutoFit/>
          </a:bodyPr>
          <a:lstStyle/>
          <a:p>
            <a:r>
              <a:rPr lang="en-US" sz="1000" cap="all" spc="150">
                <a:solidFill>
                  <a:srgbClr val="005EB8"/>
                </a:solidFill>
                <a:latin typeface="Gibson SemiBold" pitchFamily="2" charset="77"/>
              </a:rPr>
              <a:t>Mobile ready</a:t>
            </a:r>
          </a:p>
        </p:txBody>
      </p:sp>
      <p:sp>
        <p:nvSpPr>
          <p:cNvPr id="90" name="Text Placeholder 2">
            <a:extLst>
              <a:ext uri="{FF2B5EF4-FFF2-40B4-BE49-F238E27FC236}">
                <a16:creationId xmlns:a16="http://schemas.microsoft.com/office/drawing/2014/main" id="{FE46A4A7-E39D-7A73-5357-D63B9FBC141D}"/>
              </a:ext>
            </a:extLst>
          </p:cNvPr>
          <p:cNvSpPr txBox="1">
            <a:spLocks/>
          </p:cNvSpPr>
          <p:nvPr/>
        </p:nvSpPr>
        <p:spPr>
          <a:xfrm>
            <a:off x="744565" y="4650672"/>
            <a:ext cx="3042777" cy="224927"/>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lang="en-US" sz="1000">
                <a:solidFill>
                  <a:srgbClr val="333F48"/>
                </a:solidFill>
              </a:rPr>
              <a:t>Mobile offline profiles</a:t>
            </a:r>
          </a:p>
          <a:p>
            <a:pPr>
              <a:buClr>
                <a:srgbClr val="333F48"/>
              </a:buClr>
            </a:pPr>
            <a:endParaRPr lang="en-US" sz="1000">
              <a:solidFill>
                <a:srgbClr val="333F48"/>
              </a:solidFill>
            </a:endParaRPr>
          </a:p>
        </p:txBody>
      </p:sp>
      <p:sp>
        <p:nvSpPr>
          <p:cNvPr id="95" name="Rectangle 94">
            <a:extLst>
              <a:ext uri="{FF2B5EF4-FFF2-40B4-BE49-F238E27FC236}">
                <a16:creationId xmlns:a16="http://schemas.microsoft.com/office/drawing/2014/main" id="{3CB38803-376B-67B8-1706-97F0F01449A9}"/>
              </a:ext>
              <a:ext uri="{C183D7F6-B498-43B3-948B-1728B52AA6E4}">
                <adec:decorative xmlns:adec="http://schemas.microsoft.com/office/drawing/2017/decorative" val="1"/>
              </a:ext>
            </a:extLst>
          </p:cNvPr>
          <p:cNvSpPr/>
          <p:nvPr/>
        </p:nvSpPr>
        <p:spPr>
          <a:xfrm>
            <a:off x="609600" y="5083573"/>
            <a:ext cx="3352800" cy="1079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3">
            <a:extLst>
              <a:ext uri="{FF2B5EF4-FFF2-40B4-BE49-F238E27FC236}">
                <a16:creationId xmlns:a16="http://schemas.microsoft.com/office/drawing/2014/main" id="{8E654E98-B872-23F5-0464-9EE2553F8F3A}"/>
              </a:ext>
            </a:extLst>
          </p:cNvPr>
          <p:cNvSpPr txBox="1">
            <a:spLocks/>
          </p:cNvSpPr>
          <p:nvPr/>
        </p:nvSpPr>
        <p:spPr>
          <a:xfrm>
            <a:off x="740505" y="5366001"/>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Shared Mailboxes</a:t>
            </a:r>
          </a:p>
        </p:txBody>
      </p:sp>
      <p:sp>
        <p:nvSpPr>
          <p:cNvPr id="97" name="TextBox 96">
            <a:extLst>
              <a:ext uri="{FF2B5EF4-FFF2-40B4-BE49-F238E27FC236}">
                <a16:creationId xmlns:a16="http://schemas.microsoft.com/office/drawing/2014/main" id="{EFFA6A39-E7D3-A546-26D7-F54B22635E4A}"/>
              </a:ext>
            </a:extLst>
          </p:cNvPr>
          <p:cNvSpPr txBox="1"/>
          <p:nvPr/>
        </p:nvSpPr>
        <p:spPr>
          <a:xfrm>
            <a:off x="658092" y="5160260"/>
            <a:ext cx="2601534" cy="246221"/>
          </a:xfrm>
          <a:prstGeom prst="rect">
            <a:avLst/>
          </a:prstGeom>
          <a:noFill/>
        </p:spPr>
        <p:txBody>
          <a:bodyPr wrap="square">
            <a:spAutoFit/>
          </a:bodyPr>
          <a:lstStyle/>
          <a:p>
            <a:r>
              <a:rPr lang="en-US" sz="1000" cap="all" spc="150">
                <a:solidFill>
                  <a:srgbClr val="005EB8"/>
                </a:solidFill>
                <a:latin typeface="Gibson SemiBold" pitchFamily="2" charset="77"/>
              </a:rPr>
              <a:t>EMAIL NOTIFICATION</a:t>
            </a:r>
          </a:p>
        </p:txBody>
      </p:sp>
      <p:sp>
        <p:nvSpPr>
          <p:cNvPr id="98" name="Text Placeholder 2">
            <a:extLst>
              <a:ext uri="{FF2B5EF4-FFF2-40B4-BE49-F238E27FC236}">
                <a16:creationId xmlns:a16="http://schemas.microsoft.com/office/drawing/2014/main" id="{7C128825-3CFE-99B2-F52D-F00DF251A0FB}"/>
              </a:ext>
            </a:extLst>
          </p:cNvPr>
          <p:cNvSpPr txBox="1">
            <a:spLocks/>
          </p:cNvSpPr>
          <p:nvPr/>
        </p:nvSpPr>
        <p:spPr>
          <a:xfrm>
            <a:off x="744565" y="5667049"/>
            <a:ext cx="2624563" cy="227601"/>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lang="en-US" sz="1000">
                <a:solidFill>
                  <a:srgbClr val="333F48"/>
                </a:solidFill>
              </a:rPr>
              <a:t>Created in Exchange Online and connected to each environment</a:t>
            </a:r>
          </a:p>
          <a:p>
            <a:pPr>
              <a:buClr>
                <a:srgbClr val="333F48"/>
              </a:buClr>
            </a:pPr>
            <a:endParaRPr lang="en-US" sz="1000">
              <a:solidFill>
                <a:srgbClr val="333F48"/>
              </a:solidFill>
            </a:endParaRPr>
          </a:p>
        </p:txBody>
      </p:sp>
      <p:sp>
        <p:nvSpPr>
          <p:cNvPr id="101" name="Oval 100">
            <a:extLst>
              <a:ext uri="{FF2B5EF4-FFF2-40B4-BE49-F238E27FC236}">
                <a16:creationId xmlns:a16="http://schemas.microsoft.com/office/drawing/2014/main" id="{477955E9-350E-54DE-8E71-2013C3D54B0C}"/>
              </a:ext>
            </a:extLst>
          </p:cNvPr>
          <p:cNvSpPr/>
          <p:nvPr/>
        </p:nvSpPr>
        <p:spPr>
          <a:xfrm>
            <a:off x="3435903" y="5163962"/>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06" name="Picture 4" descr="Exchange Online Archiving for Exchange Online - Monthly Payment - Monthly  Commitment">
            <a:extLst>
              <a:ext uri="{FF2B5EF4-FFF2-40B4-BE49-F238E27FC236}">
                <a16:creationId xmlns:a16="http://schemas.microsoft.com/office/drawing/2014/main" id="{C3335CB7-28D1-61F7-6879-49B47B0CA6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04" t="18322" r="12404" b="19178"/>
          <a:stretch>
            <a:fillRect/>
          </a:stretch>
        </p:blipFill>
        <p:spPr bwMode="auto">
          <a:xfrm>
            <a:off x="3496390" y="5232912"/>
            <a:ext cx="314254" cy="273579"/>
          </a:xfrm>
          <a:prstGeom prst="rect">
            <a:avLst/>
          </a:prstGeom>
          <a:noFill/>
          <a:extLst>
            <a:ext uri="{909E8E84-426E-40DD-AFC4-6F175D3DCCD1}">
              <a14:hiddenFill xmlns:a14="http://schemas.microsoft.com/office/drawing/2010/main">
                <a:solidFill>
                  <a:srgbClr val="FFFFFF"/>
                </a:solidFill>
              </a14:hiddenFill>
            </a:ext>
          </a:extLst>
        </p:spPr>
      </p:pic>
      <p:sp>
        <p:nvSpPr>
          <p:cNvPr id="107" name="Oval 106">
            <a:extLst>
              <a:ext uri="{FF2B5EF4-FFF2-40B4-BE49-F238E27FC236}">
                <a16:creationId xmlns:a16="http://schemas.microsoft.com/office/drawing/2014/main" id="{5A2FE67B-AC76-24CF-5737-9514F86D2753}"/>
              </a:ext>
            </a:extLst>
          </p:cNvPr>
          <p:cNvSpPr/>
          <p:nvPr/>
        </p:nvSpPr>
        <p:spPr>
          <a:xfrm>
            <a:off x="3466189" y="4193840"/>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08" name="Picture 107">
            <a:extLst>
              <a:ext uri="{FF2B5EF4-FFF2-40B4-BE49-F238E27FC236}">
                <a16:creationId xmlns:a16="http://schemas.microsoft.com/office/drawing/2014/main" id="{916F0A6F-2864-EC0B-61EB-E5A5495FD9D7}"/>
              </a:ext>
            </a:extLst>
          </p:cNvPr>
          <p:cNvPicPr>
            <a:picLocks noChangeAspect="1"/>
          </p:cNvPicPr>
          <p:nvPr/>
        </p:nvPicPr>
        <p:blipFill>
          <a:blip r:embed="rId3"/>
          <a:stretch>
            <a:fillRect/>
          </a:stretch>
        </p:blipFill>
        <p:spPr>
          <a:xfrm>
            <a:off x="3559363" y="4295775"/>
            <a:ext cx="228600" cy="223520"/>
          </a:xfrm>
          <a:prstGeom prst="rect">
            <a:avLst/>
          </a:prstGeom>
        </p:spPr>
      </p:pic>
      <p:sp>
        <p:nvSpPr>
          <p:cNvPr id="109" name="Rectangle 108">
            <a:extLst>
              <a:ext uri="{FF2B5EF4-FFF2-40B4-BE49-F238E27FC236}">
                <a16:creationId xmlns:a16="http://schemas.microsoft.com/office/drawing/2014/main" id="{E153BAF5-9F33-6F76-C172-7DF5CCECE01E}"/>
              </a:ext>
              <a:ext uri="{C183D7F6-B498-43B3-948B-1728B52AA6E4}">
                <adec:decorative xmlns:adec="http://schemas.microsoft.com/office/drawing/2017/decorative" val="1"/>
              </a:ext>
            </a:extLst>
          </p:cNvPr>
          <p:cNvSpPr/>
          <p:nvPr/>
        </p:nvSpPr>
        <p:spPr>
          <a:xfrm>
            <a:off x="4419600" y="1483771"/>
            <a:ext cx="3352800" cy="1338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57B26D68-0101-C45B-8836-8CBCFE8DA4A6}"/>
              </a:ext>
            </a:extLst>
          </p:cNvPr>
          <p:cNvSpPr/>
          <p:nvPr/>
        </p:nvSpPr>
        <p:spPr>
          <a:xfrm>
            <a:off x="7285415" y="1563400"/>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12" name="Text Placeholder 3">
            <a:extLst>
              <a:ext uri="{FF2B5EF4-FFF2-40B4-BE49-F238E27FC236}">
                <a16:creationId xmlns:a16="http://schemas.microsoft.com/office/drawing/2014/main" id="{93D53C3A-9EB1-B3A7-AD19-446DED719A67}"/>
              </a:ext>
            </a:extLst>
          </p:cNvPr>
          <p:cNvSpPr txBox="1">
            <a:spLocks/>
          </p:cNvSpPr>
          <p:nvPr/>
        </p:nvSpPr>
        <p:spPr>
          <a:xfrm>
            <a:off x="4550505" y="1784846"/>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Dataverse</a:t>
            </a:r>
          </a:p>
        </p:txBody>
      </p:sp>
      <p:sp>
        <p:nvSpPr>
          <p:cNvPr id="113" name="TextBox 112">
            <a:extLst>
              <a:ext uri="{FF2B5EF4-FFF2-40B4-BE49-F238E27FC236}">
                <a16:creationId xmlns:a16="http://schemas.microsoft.com/office/drawing/2014/main" id="{714D03D1-58B3-D7A9-1FA6-ADF6E7C0BB65}"/>
              </a:ext>
            </a:extLst>
          </p:cNvPr>
          <p:cNvSpPr txBox="1"/>
          <p:nvPr/>
        </p:nvSpPr>
        <p:spPr>
          <a:xfrm>
            <a:off x="4468092" y="1569372"/>
            <a:ext cx="2694708" cy="523220"/>
          </a:xfrm>
          <a:prstGeom prst="rect">
            <a:avLst/>
          </a:prstGeom>
          <a:noFill/>
        </p:spPr>
        <p:txBody>
          <a:bodyPr wrap="square">
            <a:spAutoFit/>
          </a:bodyPr>
          <a:lstStyle/>
          <a:p>
            <a:r>
              <a:rPr kumimoji="0" lang="en-US" sz="1000" b="0" i="0" u="none" strike="noStrike" kern="1200" cap="all" spc="150" normalizeH="0" baseline="0" noProof="0">
                <a:ln>
                  <a:noFill/>
                </a:ln>
                <a:solidFill>
                  <a:srgbClr val="005EB8"/>
                </a:solidFill>
                <a:effectLst/>
                <a:uLnTx/>
                <a:uFillTx/>
                <a:latin typeface="Gibson SemiBold" pitchFamily="2" charset="77"/>
                <a:ea typeface="+mn-ea"/>
                <a:cs typeface="+mn-cs"/>
              </a:rPr>
              <a:t>Data Management</a:t>
            </a:r>
          </a:p>
          <a:p>
            <a:endParaRPr lang="en-US"/>
          </a:p>
        </p:txBody>
      </p:sp>
      <p:sp>
        <p:nvSpPr>
          <p:cNvPr id="114" name="Text Placeholder 2">
            <a:extLst>
              <a:ext uri="{FF2B5EF4-FFF2-40B4-BE49-F238E27FC236}">
                <a16:creationId xmlns:a16="http://schemas.microsoft.com/office/drawing/2014/main" id="{0BCE70FD-B471-89A2-EA2E-84816EE919D9}"/>
              </a:ext>
            </a:extLst>
          </p:cNvPr>
          <p:cNvSpPr txBox="1">
            <a:spLocks/>
          </p:cNvSpPr>
          <p:nvPr/>
        </p:nvSpPr>
        <p:spPr>
          <a:xfrm>
            <a:off x="4554564" y="2052663"/>
            <a:ext cx="2821209" cy="523220"/>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lang="en-US" sz="1000">
                <a:solidFill>
                  <a:srgbClr val="333F48"/>
                </a:solidFill>
              </a:rPr>
              <a:t>Dataverse: Operational data store for active case management workflows, incident tracking, and live reporting.</a:t>
            </a: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sp>
        <p:nvSpPr>
          <p:cNvPr id="115" name="Rectangle 114">
            <a:extLst>
              <a:ext uri="{FF2B5EF4-FFF2-40B4-BE49-F238E27FC236}">
                <a16:creationId xmlns:a16="http://schemas.microsoft.com/office/drawing/2014/main" id="{C91EA6D5-E19A-153F-0A62-35958633D450}"/>
              </a:ext>
              <a:ext uri="{C183D7F6-B498-43B3-948B-1728B52AA6E4}">
                <adec:decorative xmlns:adec="http://schemas.microsoft.com/office/drawing/2017/decorative" val="1"/>
              </a:ext>
            </a:extLst>
          </p:cNvPr>
          <p:cNvSpPr/>
          <p:nvPr/>
        </p:nvSpPr>
        <p:spPr>
          <a:xfrm>
            <a:off x="8229600" y="1483770"/>
            <a:ext cx="3352800" cy="1345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D116EAB1-4EDA-B189-E7E6-1D67B260E948}"/>
              </a:ext>
            </a:extLst>
          </p:cNvPr>
          <p:cNvSpPr/>
          <p:nvPr/>
        </p:nvSpPr>
        <p:spPr>
          <a:xfrm>
            <a:off x="11083239" y="1563400"/>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18" name="Text Placeholder 3">
            <a:extLst>
              <a:ext uri="{FF2B5EF4-FFF2-40B4-BE49-F238E27FC236}">
                <a16:creationId xmlns:a16="http://schemas.microsoft.com/office/drawing/2014/main" id="{F77BFF47-5C42-822A-D7F6-E603AA4231D9}"/>
              </a:ext>
            </a:extLst>
          </p:cNvPr>
          <p:cNvSpPr txBox="1">
            <a:spLocks/>
          </p:cNvSpPr>
          <p:nvPr/>
        </p:nvSpPr>
        <p:spPr>
          <a:xfrm>
            <a:off x="8360505" y="1784846"/>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Power Automate</a:t>
            </a:r>
          </a:p>
          <a:p>
            <a:endParaRPr lang="en-US" sz="1200"/>
          </a:p>
        </p:txBody>
      </p:sp>
      <p:sp>
        <p:nvSpPr>
          <p:cNvPr id="119" name="TextBox 118">
            <a:extLst>
              <a:ext uri="{FF2B5EF4-FFF2-40B4-BE49-F238E27FC236}">
                <a16:creationId xmlns:a16="http://schemas.microsoft.com/office/drawing/2014/main" id="{80F9212B-257B-74BF-7F54-3D081C63F6A9}"/>
              </a:ext>
            </a:extLst>
          </p:cNvPr>
          <p:cNvSpPr txBox="1"/>
          <p:nvPr/>
        </p:nvSpPr>
        <p:spPr>
          <a:xfrm>
            <a:off x="8278092" y="1569372"/>
            <a:ext cx="2694708" cy="523220"/>
          </a:xfrm>
          <a:prstGeom prst="rect">
            <a:avLst/>
          </a:prstGeom>
          <a:noFill/>
        </p:spPr>
        <p:txBody>
          <a:bodyPr wrap="square">
            <a:spAutoFit/>
          </a:bodyPr>
          <a:lstStyle/>
          <a:p>
            <a:r>
              <a:rPr kumimoji="0" lang="en-US" sz="1000" b="0" i="0" u="none" strike="noStrike" kern="1200" cap="all" spc="150" normalizeH="0" baseline="0" noProof="0">
                <a:ln>
                  <a:noFill/>
                </a:ln>
                <a:solidFill>
                  <a:srgbClr val="005EB8"/>
                </a:solidFill>
                <a:effectLst/>
                <a:uLnTx/>
                <a:uFillTx/>
                <a:latin typeface="Gibson SemiBold" pitchFamily="2" charset="77"/>
                <a:ea typeface="+mn-ea"/>
                <a:cs typeface="+mn-cs"/>
              </a:rPr>
              <a:t>Workflow Automation</a:t>
            </a:r>
          </a:p>
          <a:p>
            <a:endParaRPr lang="en-US"/>
          </a:p>
        </p:txBody>
      </p:sp>
      <p:sp>
        <p:nvSpPr>
          <p:cNvPr id="120" name="Text Placeholder 2">
            <a:extLst>
              <a:ext uri="{FF2B5EF4-FFF2-40B4-BE49-F238E27FC236}">
                <a16:creationId xmlns:a16="http://schemas.microsoft.com/office/drawing/2014/main" id="{8637305C-77C0-2147-D318-3C745AE9F678}"/>
              </a:ext>
            </a:extLst>
          </p:cNvPr>
          <p:cNvSpPr txBox="1">
            <a:spLocks/>
          </p:cNvSpPr>
          <p:nvPr/>
        </p:nvSpPr>
        <p:spPr>
          <a:xfrm>
            <a:off x="8364564" y="2052662"/>
            <a:ext cx="2986204" cy="919577"/>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Automates processes for case intake, incident resolution, and care coordination</a:t>
            </a:r>
          </a:p>
          <a:p>
            <a:pPr lvl="0">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Sends alerts for deadlines, approvals, and updates.</a:t>
            </a:r>
          </a:p>
          <a:p>
            <a:pPr lvl="0">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pic>
        <p:nvPicPr>
          <p:cNvPr id="121" name="Picture 2" descr="Dataverse Thumbnail transparent PNG - StickPNG">
            <a:extLst>
              <a:ext uri="{FF2B5EF4-FFF2-40B4-BE49-F238E27FC236}">
                <a16:creationId xmlns:a16="http://schemas.microsoft.com/office/drawing/2014/main" id="{CD8982A1-C7CF-4B8E-3670-AC52934F3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4685" y="1653742"/>
            <a:ext cx="241209" cy="241209"/>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a:extLst>
              <a:ext uri="{FF2B5EF4-FFF2-40B4-BE49-F238E27FC236}">
                <a16:creationId xmlns:a16="http://schemas.microsoft.com/office/drawing/2014/main" id="{6B76F463-0D66-2955-1C36-47DA1AD5B9F1}"/>
              </a:ext>
              <a:ext uri="{C183D7F6-B498-43B3-948B-1728B52AA6E4}">
                <adec:decorative xmlns:adec="http://schemas.microsoft.com/office/drawing/2017/decorative" val="1"/>
              </a:ext>
            </a:extLst>
          </p:cNvPr>
          <p:cNvSpPr/>
          <p:nvPr/>
        </p:nvSpPr>
        <p:spPr>
          <a:xfrm>
            <a:off x="8229600" y="2965184"/>
            <a:ext cx="3352800" cy="15560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7B3BDC6-BD47-7D90-7C56-C88D23271F22}"/>
              </a:ext>
            </a:extLst>
          </p:cNvPr>
          <p:cNvSpPr/>
          <p:nvPr/>
        </p:nvSpPr>
        <p:spPr>
          <a:xfrm>
            <a:off x="11083239" y="3044814"/>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26" name="Text Placeholder 3">
            <a:extLst>
              <a:ext uri="{FF2B5EF4-FFF2-40B4-BE49-F238E27FC236}">
                <a16:creationId xmlns:a16="http://schemas.microsoft.com/office/drawing/2014/main" id="{3C3A4801-D855-60E2-CDDD-D8DDA837EA18}"/>
              </a:ext>
            </a:extLst>
          </p:cNvPr>
          <p:cNvSpPr txBox="1">
            <a:spLocks/>
          </p:cNvSpPr>
          <p:nvPr/>
        </p:nvSpPr>
        <p:spPr>
          <a:xfrm>
            <a:off x="8360505" y="3266260"/>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Power Automate</a:t>
            </a:r>
          </a:p>
          <a:p>
            <a:endParaRPr lang="en-US" sz="1200"/>
          </a:p>
        </p:txBody>
      </p:sp>
      <p:sp>
        <p:nvSpPr>
          <p:cNvPr id="127" name="TextBox 126">
            <a:extLst>
              <a:ext uri="{FF2B5EF4-FFF2-40B4-BE49-F238E27FC236}">
                <a16:creationId xmlns:a16="http://schemas.microsoft.com/office/drawing/2014/main" id="{1937EBB8-6AD9-C514-FAF5-F4F18A85C318}"/>
              </a:ext>
            </a:extLst>
          </p:cNvPr>
          <p:cNvSpPr txBox="1"/>
          <p:nvPr/>
        </p:nvSpPr>
        <p:spPr>
          <a:xfrm>
            <a:off x="8278092" y="3050786"/>
            <a:ext cx="2694708" cy="523220"/>
          </a:xfrm>
          <a:prstGeom prst="rect">
            <a:avLst/>
          </a:prstGeom>
          <a:noFill/>
        </p:spPr>
        <p:txBody>
          <a:bodyPr wrap="square">
            <a:spAutoFit/>
          </a:bodyPr>
          <a:lstStyle/>
          <a:p>
            <a:r>
              <a:rPr kumimoji="0" lang="en-US" sz="1000" b="0" i="0" u="none" strike="noStrike" kern="1200" cap="all" spc="150" normalizeH="0" baseline="0" noProof="0" dirty="0">
                <a:ln>
                  <a:noFill/>
                </a:ln>
                <a:solidFill>
                  <a:srgbClr val="005EB8"/>
                </a:solidFill>
                <a:effectLst/>
                <a:uLnTx/>
                <a:uFillTx/>
                <a:latin typeface="Gibson SemiBold" pitchFamily="2" charset="77"/>
                <a:ea typeface="+mn-ea"/>
                <a:cs typeface="+mn-cs"/>
              </a:rPr>
              <a:t>Workflow Automation</a:t>
            </a:r>
          </a:p>
          <a:p>
            <a:endParaRPr lang="en-US" dirty="0"/>
          </a:p>
        </p:txBody>
      </p:sp>
      <p:sp>
        <p:nvSpPr>
          <p:cNvPr id="128" name="Text Placeholder 2">
            <a:extLst>
              <a:ext uri="{FF2B5EF4-FFF2-40B4-BE49-F238E27FC236}">
                <a16:creationId xmlns:a16="http://schemas.microsoft.com/office/drawing/2014/main" id="{BEDB1FD0-52DA-D79A-2755-692790C19E93}"/>
              </a:ext>
            </a:extLst>
          </p:cNvPr>
          <p:cNvSpPr txBox="1">
            <a:spLocks/>
          </p:cNvSpPr>
          <p:nvPr/>
        </p:nvSpPr>
        <p:spPr>
          <a:xfrm>
            <a:off x="8364564" y="3534076"/>
            <a:ext cx="2986204" cy="919577"/>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Automates processes for case intake, incident resolution, and care coordination</a:t>
            </a:r>
          </a:p>
          <a:p>
            <a:pPr lvl="0">
              <a:buClr>
                <a:srgbClr val="333F48"/>
              </a:buClr>
            </a:pPr>
            <a:r>
              <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rPr>
              <a:t>Sends alerts for deadlines, approvals, and updates.</a:t>
            </a:r>
          </a:p>
          <a:p>
            <a:pPr lvl="0">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sp>
        <p:nvSpPr>
          <p:cNvPr id="131" name="Rectangle 130">
            <a:extLst>
              <a:ext uri="{FF2B5EF4-FFF2-40B4-BE49-F238E27FC236}">
                <a16:creationId xmlns:a16="http://schemas.microsoft.com/office/drawing/2014/main" id="{7DDF6D3A-B6F7-2286-3DEE-A5FA8E76FB5E}"/>
              </a:ext>
              <a:ext uri="{C183D7F6-B498-43B3-948B-1728B52AA6E4}">
                <adec:decorative xmlns:adec="http://schemas.microsoft.com/office/drawing/2017/decorative" val="1"/>
              </a:ext>
            </a:extLst>
          </p:cNvPr>
          <p:cNvSpPr/>
          <p:nvPr/>
        </p:nvSpPr>
        <p:spPr>
          <a:xfrm>
            <a:off x="4419600" y="2960105"/>
            <a:ext cx="3352800" cy="1338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3">
            <a:extLst>
              <a:ext uri="{FF2B5EF4-FFF2-40B4-BE49-F238E27FC236}">
                <a16:creationId xmlns:a16="http://schemas.microsoft.com/office/drawing/2014/main" id="{187576FE-A5E5-5E3F-EAC4-72D80C138C14}"/>
              </a:ext>
            </a:extLst>
          </p:cNvPr>
          <p:cNvSpPr txBox="1">
            <a:spLocks/>
          </p:cNvSpPr>
          <p:nvPr/>
        </p:nvSpPr>
        <p:spPr>
          <a:xfrm>
            <a:off x="4550505" y="3261180"/>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Lambda, AWS, MuleSoft</a:t>
            </a:r>
          </a:p>
          <a:p>
            <a:endParaRPr lang="en-US" sz="1200"/>
          </a:p>
        </p:txBody>
      </p:sp>
      <p:sp>
        <p:nvSpPr>
          <p:cNvPr id="134" name="TextBox 133">
            <a:extLst>
              <a:ext uri="{FF2B5EF4-FFF2-40B4-BE49-F238E27FC236}">
                <a16:creationId xmlns:a16="http://schemas.microsoft.com/office/drawing/2014/main" id="{EA85BE70-BC17-DACA-7D9B-A184FC9BEDA7}"/>
              </a:ext>
            </a:extLst>
          </p:cNvPr>
          <p:cNvSpPr txBox="1"/>
          <p:nvPr/>
        </p:nvSpPr>
        <p:spPr>
          <a:xfrm>
            <a:off x="4468091" y="3045706"/>
            <a:ext cx="1544679" cy="523220"/>
          </a:xfrm>
          <a:prstGeom prst="rect">
            <a:avLst/>
          </a:prstGeom>
          <a:noFill/>
        </p:spPr>
        <p:txBody>
          <a:bodyPr wrap="square">
            <a:spAutoFit/>
          </a:bodyPr>
          <a:lstStyle/>
          <a:p>
            <a:r>
              <a:rPr kumimoji="0" lang="en-US" sz="1000" b="0" i="0" u="none" strike="noStrike" kern="1200" cap="all" spc="150" normalizeH="0" baseline="0" noProof="0">
                <a:ln>
                  <a:noFill/>
                </a:ln>
                <a:solidFill>
                  <a:srgbClr val="005EB8"/>
                </a:solidFill>
                <a:effectLst/>
                <a:uLnTx/>
                <a:uFillTx/>
                <a:latin typeface="Gibson SemiBold" pitchFamily="2" charset="77"/>
                <a:ea typeface="+mn-ea"/>
                <a:cs typeface="+mn-cs"/>
              </a:rPr>
              <a:t>Integrations</a:t>
            </a:r>
          </a:p>
          <a:p>
            <a:endParaRPr lang="en-US"/>
          </a:p>
        </p:txBody>
      </p:sp>
      <p:sp>
        <p:nvSpPr>
          <p:cNvPr id="135" name="Text Placeholder 2">
            <a:extLst>
              <a:ext uri="{FF2B5EF4-FFF2-40B4-BE49-F238E27FC236}">
                <a16:creationId xmlns:a16="http://schemas.microsoft.com/office/drawing/2014/main" id="{C8DD8D62-1783-8279-E2EC-9121A37E3614}"/>
              </a:ext>
            </a:extLst>
          </p:cNvPr>
          <p:cNvSpPr txBox="1">
            <a:spLocks/>
          </p:cNvSpPr>
          <p:nvPr/>
        </p:nvSpPr>
        <p:spPr>
          <a:xfrm>
            <a:off x="4554564" y="3528997"/>
            <a:ext cx="3017514" cy="523220"/>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F48"/>
              </a:buClr>
            </a:pPr>
            <a:r>
              <a:rPr lang="en-US" sz="1000">
                <a:solidFill>
                  <a:srgbClr val="333F48"/>
                </a:solidFill>
              </a:rPr>
              <a:t>GAMMIS Integration: batch processing of  Medicaid data using SFTP for service authorizations, billing, and reporting</a:t>
            </a: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sp>
        <p:nvSpPr>
          <p:cNvPr id="137" name="Rectangle 136">
            <a:extLst>
              <a:ext uri="{FF2B5EF4-FFF2-40B4-BE49-F238E27FC236}">
                <a16:creationId xmlns:a16="http://schemas.microsoft.com/office/drawing/2014/main" id="{2B3D6AC5-D056-C05F-CCD6-41995E7C64A3}"/>
              </a:ext>
              <a:ext uri="{C183D7F6-B498-43B3-948B-1728B52AA6E4}">
                <adec:decorative xmlns:adec="http://schemas.microsoft.com/office/drawing/2017/decorative" val="1"/>
              </a:ext>
            </a:extLst>
          </p:cNvPr>
          <p:cNvSpPr/>
          <p:nvPr/>
        </p:nvSpPr>
        <p:spPr>
          <a:xfrm>
            <a:off x="4419600" y="4436439"/>
            <a:ext cx="3352800" cy="1338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 Placeholder 3">
            <a:extLst>
              <a:ext uri="{FF2B5EF4-FFF2-40B4-BE49-F238E27FC236}">
                <a16:creationId xmlns:a16="http://schemas.microsoft.com/office/drawing/2014/main" id="{6D209BB0-48B7-769E-6794-34FA8C2101F1}"/>
              </a:ext>
            </a:extLst>
          </p:cNvPr>
          <p:cNvSpPr txBox="1">
            <a:spLocks/>
          </p:cNvSpPr>
          <p:nvPr/>
        </p:nvSpPr>
        <p:spPr>
          <a:xfrm>
            <a:off x="4550505" y="4737514"/>
            <a:ext cx="2612295" cy="246221"/>
          </a:xfrm>
          <a:prstGeom prst="rect">
            <a:avLst/>
          </a:prstGeom>
        </p:spPr>
        <p:txBody>
          <a:bodyPr wrap="square" lIns="0" tIns="0" rIns="0" bIns="0" anchor="t">
            <a:noAutofit/>
          </a:bodyPr>
          <a:lstStyle>
            <a:lvl1pPr marL="0" marR="0" indent="0" algn="l" defTabSz="914377" rtl="0" eaLnBrk="1" fontAlgn="auto" latinLnBrk="0" hangingPunct="1">
              <a:lnSpc>
                <a:spcPct val="120000"/>
              </a:lnSpc>
              <a:spcBef>
                <a:spcPts val="0"/>
              </a:spcBef>
              <a:spcAft>
                <a:spcPts val="600"/>
              </a:spcAft>
              <a:buClrTx/>
              <a:buSzTx/>
              <a:buFont typeface="Arial" panose="020B0604020202020204" pitchFamily="34" charset="0"/>
              <a:buNone/>
              <a:tabLst/>
              <a:defRPr lang="en-US" sz="1600" b="0" i="0" kern="1200" spc="0" baseline="0" dirty="0">
                <a:solidFill>
                  <a:schemeClr val="tx1"/>
                </a:solidFill>
                <a:latin typeface="Gibson Medium" panose="02000000000000000000" pitchFamily="2" charset="77"/>
                <a:ea typeface="+mj-ea"/>
                <a:cs typeface="+mj-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Laserfiche</a:t>
            </a:r>
          </a:p>
        </p:txBody>
      </p:sp>
      <p:sp>
        <p:nvSpPr>
          <p:cNvPr id="140" name="TextBox 139">
            <a:extLst>
              <a:ext uri="{FF2B5EF4-FFF2-40B4-BE49-F238E27FC236}">
                <a16:creationId xmlns:a16="http://schemas.microsoft.com/office/drawing/2014/main" id="{4EC2F118-BF4F-E713-7B9C-DA247584DF11}"/>
              </a:ext>
            </a:extLst>
          </p:cNvPr>
          <p:cNvSpPr txBox="1"/>
          <p:nvPr/>
        </p:nvSpPr>
        <p:spPr>
          <a:xfrm>
            <a:off x="4468092" y="4522040"/>
            <a:ext cx="2532949" cy="523220"/>
          </a:xfrm>
          <a:prstGeom prst="rect">
            <a:avLst/>
          </a:prstGeom>
          <a:noFill/>
        </p:spPr>
        <p:txBody>
          <a:bodyPr wrap="square">
            <a:spAutoFit/>
          </a:bodyPr>
          <a:lstStyle/>
          <a:p>
            <a:r>
              <a:rPr kumimoji="0" lang="en-US" sz="1000" b="0" i="0" u="none" strike="noStrike" kern="1200" cap="all" spc="150" normalizeH="0" baseline="0" noProof="0">
                <a:ln>
                  <a:noFill/>
                </a:ln>
                <a:solidFill>
                  <a:srgbClr val="005EB8"/>
                </a:solidFill>
                <a:effectLst/>
                <a:uLnTx/>
                <a:uFillTx/>
                <a:latin typeface="Gibson SemiBold" pitchFamily="2" charset="77"/>
                <a:ea typeface="+mn-ea"/>
                <a:cs typeface="+mn-cs"/>
              </a:rPr>
              <a:t>DOCUMENT Management</a:t>
            </a:r>
          </a:p>
          <a:p>
            <a:endParaRPr lang="en-US"/>
          </a:p>
        </p:txBody>
      </p:sp>
      <p:sp>
        <p:nvSpPr>
          <p:cNvPr id="141" name="Text Placeholder 2">
            <a:extLst>
              <a:ext uri="{FF2B5EF4-FFF2-40B4-BE49-F238E27FC236}">
                <a16:creationId xmlns:a16="http://schemas.microsoft.com/office/drawing/2014/main" id="{83E84275-8807-1B6A-863B-82B68A601C16}"/>
              </a:ext>
            </a:extLst>
          </p:cNvPr>
          <p:cNvSpPr txBox="1">
            <a:spLocks/>
          </p:cNvSpPr>
          <p:nvPr/>
        </p:nvSpPr>
        <p:spPr>
          <a:xfrm>
            <a:off x="4554564" y="5005331"/>
            <a:ext cx="2821209" cy="523220"/>
          </a:xfrm>
          <a:prstGeom prst="rect">
            <a:avLst/>
          </a:prstGeom>
        </p:spPr>
        <p:txBody>
          <a:bodyPr vert="horz" lIns="0" tIns="0" rIns="0" bIns="0" rtlCol="0">
            <a:noAutofit/>
          </a:bodyPr>
          <a:lstStyle>
            <a:lvl1pPr marL="171450" indent="-171450" algn="l" defTabSz="914377" rtl="0" eaLnBrk="1" latinLnBrk="0" hangingPunct="1">
              <a:lnSpc>
                <a:spcPct val="120000"/>
              </a:lnSpc>
              <a:spcBef>
                <a:spcPts val="0"/>
              </a:spcBef>
              <a:spcAft>
                <a:spcPts val="800"/>
              </a:spcAft>
              <a:buClr>
                <a:schemeClr val="bg1"/>
              </a:buClr>
              <a:buFont typeface="Arial" panose="020B0604020202020204" pitchFamily="34" charset="0"/>
              <a:buChar char="•"/>
              <a:tabLst/>
              <a:defRPr sz="1200" b="0" i="0" kern="900" spc="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33F48"/>
              </a:buClr>
            </a:pPr>
            <a:r>
              <a:rPr lang="en-US" sz="1000">
                <a:solidFill>
                  <a:srgbClr val="333F48"/>
                </a:solidFill>
              </a:rPr>
              <a:t>Stores all documents</a:t>
            </a:r>
          </a:p>
          <a:p>
            <a:pPr lvl="0">
              <a:buClr>
                <a:srgbClr val="333F48"/>
              </a:buClr>
            </a:pPr>
            <a:r>
              <a:rPr lang="en-US" sz="1000">
                <a:solidFill>
                  <a:srgbClr val="333F48"/>
                </a:solidFill>
              </a:rPr>
              <a:t>Retrieves them as downloads in the browser when prompted</a:t>
            </a:r>
          </a:p>
          <a:p>
            <a:pPr lvl="0">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a:p>
            <a:pPr>
              <a:buClr>
                <a:srgbClr val="333F48"/>
              </a:buClr>
            </a:pPr>
            <a:endParaRPr kumimoji="0" lang="en-US" sz="1000" b="0" i="0" u="none" strike="noStrike" kern="900" cap="none" spc="0" normalizeH="0" baseline="0" noProof="0">
              <a:ln>
                <a:noFill/>
              </a:ln>
              <a:solidFill>
                <a:srgbClr val="333F48"/>
              </a:solidFill>
              <a:effectLst/>
              <a:uLnTx/>
              <a:uFillTx/>
              <a:latin typeface="Gibson" panose="02000000000000000000" pitchFamily="2" charset="77"/>
              <a:ea typeface="+mn-ea"/>
              <a:cs typeface="+mn-cs"/>
            </a:endParaRPr>
          </a:p>
        </p:txBody>
      </p:sp>
      <p:pic>
        <p:nvPicPr>
          <p:cNvPr id="143" name="Picture 142">
            <a:extLst>
              <a:ext uri="{FF2B5EF4-FFF2-40B4-BE49-F238E27FC236}">
                <a16:creationId xmlns:a16="http://schemas.microsoft.com/office/drawing/2014/main" id="{45FD992B-F707-635E-B07B-A701F68FF69D}"/>
              </a:ext>
            </a:extLst>
          </p:cNvPr>
          <p:cNvPicPr>
            <a:picLocks noChangeAspect="1"/>
          </p:cNvPicPr>
          <p:nvPr/>
        </p:nvPicPr>
        <p:blipFill>
          <a:blip r:embed="rId8"/>
          <a:stretch>
            <a:fillRect/>
          </a:stretch>
        </p:blipFill>
        <p:spPr>
          <a:xfrm>
            <a:off x="11146256" y="1643856"/>
            <a:ext cx="302645" cy="235113"/>
          </a:xfrm>
          <a:prstGeom prst="rect">
            <a:avLst/>
          </a:prstGeom>
        </p:spPr>
      </p:pic>
      <p:pic>
        <p:nvPicPr>
          <p:cNvPr id="144" name="Picture 143">
            <a:extLst>
              <a:ext uri="{FF2B5EF4-FFF2-40B4-BE49-F238E27FC236}">
                <a16:creationId xmlns:a16="http://schemas.microsoft.com/office/drawing/2014/main" id="{D67E5CC8-E8A7-18DA-328E-EE84BBD51862}"/>
              </a:ext>
            </a:extLst>
          </p:cNvPr>
          <p:cNvPicPr>
            <a:picLocks noChangeAspect="1"/>
          </p:cNvPicPr>
          <p:nvPr/>
        </p:nvPicPr>
        <p:blipFill>
          <a:blip r:embed="rId9"/>
          <a:stretch>
            <a:fillRect/>
          </a:stretch>
        </p:blipFill>
        <p:spPr>
          <a:xfrm>
            <a:off x="11193321" y="3134829"/>
            <a:ext cx="187010" cy="223441"/>
          </a:xfrm>
          <a:prstGeom prst="rect">
            <a:avLst/>
          </a:prstGeom>
        </p:spPr>
      </p:pic>
      <p:sp>
        <p:nvSpPr>
          <p:cNvPr id="148" name="Oval 147">
            <a:extLst>
              <a:ext uri="{FF2B5EF4-FFF2-40B4-BE49-F238E27FC236}">
                <a16:creationId xmlns:a16="http://schemas.microsoft.com/office/drawing/2014/main" id="{D3D81955-0854-5FE6-95FE-F6CD6FF7A62C}"/>
              </a:ext>
            </a:extLst>
          </p:cNvPr>
          <p:cNvSpPr/>
          <p:nvPr/>
        </p:nvSpPr>
        <p:spPr>
          <a:xfrm>
            <a:off x="6692229" y="3035952"/>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50" name="Oval 149">
            <a:extLst>
              <a:ext uri="{FF2B5EF4-FFF2-40B4-BE49-F238E27FC236}">
                <a16:creationId xmlns:a16="http://schemas.microsoft.com/office/drawing/2014/main" id="{E955CF10-C5A9-94DF-4372-1B0CA258DF91}"/>
              </a:ext>
            </a:extLst>
          </p:cNvPr>
          <p:cNvSpPr/>
          <p:nvPr/>
        </p:nvSpPr>
        <p:spPr>
          <a:xfrm>
            <a:off x="6990583" y="4515145"/>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52" name="Picture 2" descr="Laserfiche Reviews, Features &amp; Pricing 2025 | Wheelhouse">
            <a:extLst>
              <a:ext uri="{FF2B5EF4-FFF2-40B4-BE49-F238E27FC236}">
                <a16:creationId xmlns:a16="http://schemas.microsoft.com/office/drawing/2014/main" id="{D2F5E1B0-895B-B034-FE76-5C2FF4AEC0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531" y="4610517"/>
            <a:ext cx="220735" cy="220735"/>
          </a:xfrm>
          <a:prstGeom prst="rect">
            <a:avLst/>
          </a:prstGeom>
          <a:noFill/>
          <a:extLst>
            <a:ext uri="{909E8E84-426E-40DD-AFC4-6F175D3DCCD1}">
              <a14:hiddenFill xmlns:a14="http://schemas.microsoft.com/office/drawing/2010/main">
                <a:solidFill>
                  <a:srgbClr val="FFFFFF"/>
                </a:solidFill>
              </a14:hiddenFill>
            </a:ext>
          </a:extLst>
        </p:spPr>
      </p:pic>
      <p:sp>
        <p:nvSpPr>
          <p:cNvPr id="151" name="Oval 150">
            <a:extLst>
              <a:ext uri="{FF2B5EF4-FFF2-40B4-BE49-F238E27FC236}">
                <a16:creationId xmlns:a16="http://schemas.microsoft.com/office/drawing/2014/main" id="{B89714EC-D693-8107-C174-3E65EEA71ED4}"/>
              </a:ext>
            </a:extLst>
          </p:cNvPr>
          <p:cNvSpPr/>
          <p:nvPr/>
        </p:nvSpPr>
        <p:spPr>
          <a:xfrm>
            <a:off x="7287176" y="4515145"/>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53" name="Picture 152">
            <a:extLst>
              <a:ext uri="{FF2B5EF4-FFF2-40B4-BE49-F238E27FC236}">
                <a16:creationId xmlns:a16="http://schemas.microsoft.com/office/drawing/2014/main" id="{E0F0BF14-3433-3181-FA52-7985E045565B}"/>
              </a:ext>
            </a:extLst>
          </p:cNvPr>
          <p:cNvPicPr>
            <a:picLocks noChangeAspect="1"/>
          </p:cNvPicPr>
          <p:nvPr/>
        </p:nvPicPr>
        <p:blipFill>
          <a:blip r:embed="rId8"/>
          <a:stretch>
            <a:fillRect/>
          </a:stretch>
        </p:blipFill>
        <p:spPr>
          <a:xfrm>
            <a:off x="7344281" y="4602511"/>
            <a:ext cx="302645" cy="235113"/>
          </a:xfrm>
          <a:prstGeom prst="rect">
            <a:avLst/>
          </a:prstGeom>
        </p:spPr>
      </p:pic>
      <p:pic>
        <p:nvPicPr>
          <p:cNvPr id="154" name="Picture 4" descr="AWS Lambda Monitoring and Tracing with Instana | IBM">
            <a:extLst>
              <a:ext uri="{FF2B5EF4-FFF2-40B4-BE49-F238E27FC236}">
                <a16:creationId xmlns:a16="http://schemas.microsoft.com/office/drawing/2014/main" id="{F5B1D955-3DE1-1A76-418B-54F335A0FB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719" t="9771" r="23940" b="16451"/>
          <a:stretch>
            <a:fillRect/>
          </a:stretch>
        </p:blipFill>
        <p:spPr bwMode="auto">
          <a:xfrm>
            <a:off x="6761250" y="3086708"/>
            <a:ext cx="278977" cy="302406"/>
          </a:xfrm>
          <a:prstGeom prst="rect">
            <a:avLst/>
          </a:prstGeom>
          <a:noFill/>
          <a:extLst>
            <a:ext uri="{909E8E84-426E-40DD-AFC4-6F175D3DCCD1}">
              <a14:hiddenFill xmlns:a14="http://schemas.microsoft.com/office/drawing/2010/main">
                <a:solidFill>
                  <a:srgbClr val="FFFFFF"/>
                </a:solidFill>
              </a14:hiddenFill>
            </a:ext>
          </a:extLst>
        </p:spPr>
      </p:pic>
      <p:sp>
        <p:nvSpPr>
          <p:cNvPr id="147" name="Oval 146">
            <a:extLst>
              <a:ext uri="{FF2B5EF4-FFF2-40B4-BE49-F238E27FC236}">
                <a16:creationId xmlns:a16="http://schemas.microsoft.com/office/drawing/2014/main" id="{0128EC39-79ED-CE8E-0036-FF52D6C928CD}"/>
              </a:ext>
            </a:extLst>
          </p:cNvPr>
          <p:cNvSpPr/>
          <p:nvPr/>
        </p:nvSpPr>
        <p:spPr>
          <a:xfrm>
            <a:off x="6988822" y="3035952"/>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55" name="Picture 2" descr="AWS Eventbridge Integration | Alloy Automation">
            <a:extLst>
              <a:ext uri="{FF2B5EF4-FFF2-40B4-BE49-F238E27FC236}">
                <a16:creationId xmlns:a16="http://schemas.microsoft.com/office/drawing/2014/main" id="{544571E4-C18E-AE48-0FEB-5848C80ECC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0756" y="3105206"/>
            <a:ext cx="265409" cy="265409"/>
          </a:xfrm>
          <a:prstGeom prst="rect">
            <a:avLst/>
          </a:prstGeom>
          <a:noFill/>
          <a:extLst>
            <a:ext uri="{909E8E84-426E-40DD-AFC4-6F175D3DCCD1}">
              <a14:hiddenFill xmlns:a14="http://schemas.microsoft.com/office/drawing/2010/main">
                <a:solidFill>
                  <a:srgbClr val="FFFFFF"/>
                </a:solidFill>
              </a14:hiddenFill>
            </a:ext>
          </a:extLst>
        </p:spPr>
      </p:pic>
      <p:sp>
        <p:nvSpPr>
          <p:cNvPr id="132" name="Oval 131">
            <a:extLst>
              <a:ext uri="{FF2B5EF4-FFF2-40B4-BE49-F238E27FC236}">
                <a16:creationId xmlns:a16="http://schemas.microsoft.com/office/drawing/2014/main" id="{9442EEA4-A507-5758-E35D-D351AF640509}"/>
              </a:ext>
            </a:extLst>
          </p:cNvPr>
          <p:cNvSpPr/>
          <p:nvPr/>
        </p:nvSpPr>
        <p:spPr>
          <a:xfrm>
            <a:off x="7285415" y="3035952"/>
            <a:ext cx="411480" cy="411480"/>
          </a:xfrm>
          <a:prstGeom prst="ellipse">
            <a:avLst/>
          </a:prstGeom>
          <a:solidFill>
            <a:schemeClr val="bg1"/>
          </a:solidFill>
          <a:ln w="28575">
            <a:solidFill>
              <a:srgbClr val="F2F2F2"/>
            </a:solid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pic>
        <p:nvPicPr>
          <p:cNvPr id="156" name="Picture 2" descr="MuleSoft Logo &amp; Brand Assets (SVG, PNG ...">
            <a:extLst>
              <a:ext uri="{FF2B5EF4-FFF2-40B4-BE49-F238E27FC236}">
                <a16:creationId xmlns:a16="http://schemas.microsoft.com/office/drawing/2014/main" id="{EECC81DB-DE4B-B593-CDE5-D9EEBDD3BE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0087" y="3114284"/>
            <a:ext cx="263248" cy="263248"/>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F93F5781-FCCF-2C6C-866B-8C3A66F989D2}"/>
              </a:ext>
            </a:extLst>
          </p:cNvPr>
          <p:cNvSpPr txBox="1"/>
          <p:nvPr/>
        </p:nvSpPr>
        <p:spPr>
          <a:xfrm rot="16200000">
            <a:off x="-1858199" y="3708872"/>
            <a:ext cx="4678804" cy="228600"/>
          </a:xfrm>
          <a:prstGeom prst="rect">
            <a:avLst/>
          </a:prstGeom>
        </p:spPr>
        <p:txBody>
          <a:bodyPr vert="horz"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800"/>
              </a:spcAft>
              <a:buClr>
                <a:srgbClr val="00A5DF"/>
              </a:buClr>
              <a:buSzTx/>
              <a:buFontTx/>
              <a:buNone/>
              <a:tabLst/>
              <a:defRPr/>
            </a:pPr>
            <a:r>
              <a:rPr kumimoji="0" lang="en-US" sz="1000" u="none" strike="noStrike" kern="900" cap="none" spc="80" normalizeH="0" noProof="0">
                <a:ln>
                  <a:noFill/>
                </a:ln>
                <a:solidFill>
                  <a:schemeClr val="accent2"/>
                </a:solidFill>
                <a:effectLst/>
                <a:uLnTx/>
                <a:uFillTx/>
                <a:latin typeface="Gibson Medium" pitchFamily="2" charset="77"/>
              </a:rPr>
              <a:t>USER INTERACTION &amp; SUPPORT</a:t>
            </a:r>
          </a:p>
        </p:txBody>
      </p:sp>
      <p:sp>
        <p:nvSpPr>
          <p:cNvPr id="160" name="TextBox 159">
            <a:extLst>
              <a:ext uri="{FF2B5EF4-FFF2-40B4-BE49-F238E27FC236}">
                <a16:creationId xmlns:a16="http://schemas.microsoft.com/office/drawing/2014/main" id="{537A8F72-36F8-BCD5-9DE9-FF37D81973B0}"/>
              </a:ext>
            </a:extLst>
          </p:cNvPr>
          <p:cNvSpPr txBox="1"/>
          <p:nvPr/>
        </p:nvSpPr>
        <p:spPr>
          <a:xfrm rot="16200000">
            <a:off x="1948000" y="3691140"/>
            <a:ext cx="4678804" cy="228600"/>
          </a:xfrm>
          <a:prstGeom prst="rect">
            <a:avLst/>
          </a:prstGeom>
        </p:spPr>
        <p:txBody>
          <a:bodyPr vert="horz" wrap="square" lIns="0" tIns="0" rIns="0" bIns="0" rtlCol="0" anchor="ctr" anchorCtr="0">
            <a:noAutofit/>
          </a:bodyPr>
          <a:lstStyle/>
          <a:p>
            <a:pPr marL="0" marR="0" lvl="0" indent="0" algn="r" defTabSz="914400" rtl="0" eaLnBrk="1" fontAlgn="auto" latinLnBrk="0" hangingPunct="1">
              <a:lnSpc>
                <a:spcPct val="100000"/>
              </a:lnSpc>
              <a:spcBef>
                <a:spcPts val="0"/>
              </a:spcBef>
              <a:spcAft>
                <a:spcPts val="800"/>
              </a:spcAft>
              <a:buClr>
                <a:srgbClr val="00A5DF"/>
              </a:buClr>
              <a:buSzTx/>
              <a:buFontTx/>
              <a:buNone/>
              <a:tabLst/>
              <a:defRPr/>
            </a:pPr>
            <a:r>
              <a:rPr kumimoji="0" lang="en-US" sz="1000" u="none" strike="noStrike" kern="900" cap="none" spc="80" normalizeH="0" noProof="0">
                <a:ln>
                  <a:noFill/>
                </a:ln>
                <a:solidFill>
                  <a:schemeClr val="accent2"/>
                </a:solidFill>
                <a:effectLst/>
                <a:uLnTx/>
                <a:uFillTx/>
                <a:latin typeface="Gibson Medium" pitchFamily="2" charset="77"/>
              </a:rPr>
              <a:t>DATA MANAGEMENT AND INTEGRATION</a:t>
            </a:r>
          </a:p>
        </p:txBody>
      </p:sp>
      <p:sp>
        <p:nvSpPr>
          <p:cNvPr id="161" name="TextBox 160">
            <a:extLst>
              <a:ext uri="{FF2B5EF4-FFF2-40B4-BE49-F238E27FC236}">
                <a16:creationId xmlns:a16="http://schemas.microsoft.com/office/drawing/2014/main" id="{86FEF7CD-E288-542E-144C-2780027D59DB}"/>
              </a:ext>
            </a:extLst>
          </p:cNvPr>
          <p:cNvSpPr txBox="1"/>
          <p:nvPr/>
        </p:nvSpPr>
        <p:spPr>
          <a:xfrm rot="16200000">
            <a:off x="5756538" y="3691141"/>
            <a:ext cx="4678804" cy="228600"/>
          </a:xfrm>
          <a:prstGeom prst="rect">
            <a:avLst/>
          </a:prstGeom>
        </p:spPr>
        <p:txBody>
          <a:bodyPr vert="horz" wrap="square" lIns="0" tIns="0" rIns="0" bIns="0" rtlCol="0" anchor="ctr" anchorCtr="0">
            <a:noAutofit/>
          </a:bodyPr>
          <a:lstStyle/>
          <a:p>
            <a:pPr algn="r">
              <a:spcAft>
                <a:spcPts val="800"/>
              </a:spcAft>
              <a:buClr>
                <a:srgbClr val="00A5DF"/>
              </a:buClr>
              <a:defRPr/>
            </a:pPr>
            <a:r>
              <a:rPr kumimoji="0" lang="en-US" sz="1000" u="none" strike="noStrike" kern="900" cap="none" spc="80" normalizeH="0" noProof="0">
                <a:ln>
                  <a:noFill/>
                </a:ln>
                <a:solidFill>
                  <a:schemeClr val="accent2"/>
                </a:solidFill>
                <a:effectLst/>
                <a:uLnTx/>
                <a:uFillTx/>
                <a:latin typeface="Gibson Medium" pitchFamily="2" charset="77"/>
              </a:rPr>
              <a:t>AUTOMATION &amp; INTELLIGENCE</a:t>
            </a:r>
          </a:p>
        </p:txBody>
      </p:sp>
    </p:spTree>
    <p:extLst>
      <p:ext uri="{BB962C8B-B14F-4D97-AF65-F5344CB8AC3E}">
        <p14:creationId xmlns:p14="http://schemas.microsoft.com/office/powerpoint/2010/main" val="3100373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D6E4-8025-2240-43C3-89021B38E07B}"/>
            </a:ext>
          </a:extLst>
        </p:cNvPr>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9FA2231-6ED7-62E3-FB50-6699FBA28E6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427" r="4427"/>
          <a:stretch/>
        </p:blipFill>
        <p:spPr>
          <a:xfrm>
            <a:off x="304800" y="304800"/>
            <a:ext cx="8549340" cy="6253162"/>
          </a:xfrm>
        </p:spPr>
      </p:pic>
      <p:sp>
        <p:nvSpPr>
          <p:cNvPr id="22" name="Background">
            <a:extLst>
              <a:ext uri="{FF2B5EF4-FFF2-40B4-BE49-F238E27FC236}">
                <a16:creationId xmlns:a16="http://schemas.microsoft.com/office/drawing/2014/main" id="{E6442DD5-BDCC-7760-65FC-28EDDEB9DB43}"/>
              </a:ext>
              <a:ext uri="{C183D7F6-B498-43B3-948B-1728B52AA6E4}">
                <adec:decorative xmlns:adec="http://schemas.microsoft.com/office/drawing/2017/decorative" val="1"/>
              </a:ext>
            </a:extLst>
          </p:cNvPr>
          <p:cNvSpPr/>
          <p:nvPr/>
        </p:nvSpPr>
        <p:spPr>
          <a:xfrm flipV="1">
            <a:off x="5499278" y="1266171"/>
            <a:ext cx="6692721" cy="4325655"/>
          </a:xfrm>
          <a:prstGeom prst="rect">
            <a:avLst/>
          </a:prstGeom>
          <a:solidFill>
            <a:schemeClr val="bg1">
              <a:alpha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i="0">
              <a:latin typeface="Gibson" panose="02000000000000000000" pitchFamily="2" charset="77"/>
            </a:endParaRPr>
          </a:p>
        </p:txBody>
      </p:sp>
      <p:sp>
        <p:nvSpPr>
          <p:cNvPr id="11" name="Title 10">
            <a:extLst>
              <a:ext uri="{FF2B5EF4-FFF2-40B4-BE49-F238E27FC236}">
                <a16:creationId xmlns:a16="http://schemas.microsoft.com/office/drawing/2014/main" id="{73F63D5E-359F-E476-C5C2-A433830E9254}"/>
              </a:ext>
            </a:extLst>
          </p:cNvPr>
          <p:cNvSpPr>
            <a:spLocks noGrp="1"/>
          </p:cNvSpPr>
          <p:nvPr>
            <p:ph type="title"/>
          </p:nvPr>
        </p:nvSpPr>
        <p:spPr>
          <a:xfrm>
            <a:off x="6096000" y="2471383"/>
            <a:ext cx="5235020" cy="2492990"/>
          </a:xfrm>
        </p:spPr>
        <p:txBody>
          <a:bodyPr/>
          <a:lstStyle/>
          <a:p>
            <a:r>
              <a:rPr lang="en-US" sz="3600"/>
              <a:t>Redefining the Medicaid Waiver Experience for Case Workers</a:t>
            </a:r>
          </a:p>
        </p:txBody>
      </p:sp>
      <p:sp>
        <p:nvSpPr>
          <p:cNvPr id="12" name="Text Placeholder 11">
            <a:extLst>
              <a:ext uri="{FF2B5EF4-FFF2-40B4-BE49-F238E27FC236}">
                <a16:creationId xmlns:a16="http://schemas.microsoft.com/office/drawing/2014/main" id="{92C6EF16-0EA3-FE13-09D1-FB3141C4CAD0}"/>
              </a:ext>
            </a:extLst>
          </p:cNvPr>
          <p:cNvSpPr>
            <a:spLocks noGrp="1"/>
          </p:cNvSpPr>
          <p:nvPr>
            <p:ph type="body" sz="quarter" idx="19"/>
          </p:nvPr>
        </p:nvSpPr>
        <p:spPr>
          <a:xfrm>
            <a:off x="6095999" y="2136424"/>
            <a:ext cx="5486401" cy="281404"/>
          </a:xfrm>
        </p:spPr>
        <p:txBody>
          <a:bodyPr/>
          <a:lstStyle/>
          <a:p>
            <a:r>
              <a:rPr lang="en-US" dirty="0"/>
              <a:t>November 2025</a:t>
            </a:r>
          </a:p>
        </p:txBody>
      </p:sp>
      <p:sp>
        <p:nvSpPr>
          <p:cNvPr id="29" name="Rectangle 28">
            <a:extLst>
              <a:ext uri="{FF2B5EF4-FFF2-40B4-BE49-F238E27FC236}">
                <a16:creationId xmlns:a16="http://schemas.microsoft.com/office/drawing/2014/main" id="{46334F8C-95C0-2381-0BAE-1F3056CEB770}"/>
              </a:ext>
              <a:ext uri="{C183D7F6-B498-43B3-948B-1728B52AA6E4}">
                <adec:decorative xmlns:adec="http://schemas.microsoft.com/office/drawing/2017/decorative" val="1"/>
              </a:ext>
            </a:extLst>
          </p:cNvPr>
          <p:cNvSpPr/>
          <p:nvPr/>
        </p:nvSpPr>
        <p:spPr>
          <a:xfrm>
            <a:off x="6095413" y="1792384"/>
            <a:ext cx="4572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9ADBB6E-E85D-CB23-A281-78990E67476B}"/>
              </a:ext>
            </a:extLst>
          </p:cNvPr>
          <p:cNvSpPr txBox="1">
            <a:spLocks/>
          </p:cNvSpPr>
          <p:nvPr/>
        </p:nvSpPr>
        <p:spPr>
          <a:xfrm>
            <a:off x="6095413" y="4840290"/>
            <a:ext cx="1026149" cy="41164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Prepared for</a:t>
            </a:r>
          </a:p>
        </p:txBody>
      </p:sp>
      <p:pic>
        <p:nvPicPr>
          <p:cNvPr id="4" name="Picture 3" descr="A black background with white text&#10;&#10;AI-generated content may be incorrect.">
            <a:extLst>
              <a:ext uri="{FF2B5EF4-FFF2-40B4-BE49-F238E27FC236}">
                <a16:creationId xmlns:a16="http://schemas.microsoft.com/office/drawing/2014/main" id="{F4279C17-AC9A-BE5E-88C5-BBA19A09F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62" y="4794945"/>
            <a:ext cx="2058064" cy="468863"/>
          </a:xfrm>
          <a:prstGeom prst="rect">
            <a:avLst/>
          </a:prstGeom>
        </p:spPr>
      </p:pic>
    </p:spTree>
    <p:extLst>
      <p:ext uri="{BB962C8B-B14F-4D97-AF65-F5344CB8AC3E}">
        <p14:creationId xmlns:p14="http://schemas.microsoft.com/office/powerpoint/2010/main" val="48838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93EA-E65F-28DA-80F7-F269A54D5B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5A987-C5C4-1D39-74B2-AC542D6C2FEF}"/>
              </a:ext>
            </a:extLst>
          </p:cNvPr>
          <p:cNvSpPr>
            <a:spLocks noGrp="1"/>
          </p:cNvSpPr>
          <p:nvPr>
            <p:ph type="title"/>
          </p:nvPr>
        </p:nvSpPr>
        <p:spPr>
          <a:xfrm>
            <a:off x="609600" y="1097280"/>
            <a:ext cx="4801125" cy="470263"/>
          </a:xfrm>
        </p:spPr>
        <p:txBody>
          <a:bodyPr/>
          <a:lstStyle/>
          <a:p>
            <a:r>
              <a:rPr lang="en-US"/>
              <a:t>Powering Case Management with Flexibility and Insight</a:t>
            </a:r>
          </a:p>
        </p:txBody>
      </p:sp>
      <p:sp>
        <p:nvSpPr>
          <p:cNvPr id="13" name="TextBox 12">
            <a:extLst>
              <a:ext uri="{FF2B5EF4-FFF2-40B4-BE49-F238E27FC236}">
                <a16:creationId xmlns:a16="http://schemas.microsoft.com/office/drawing/2014/main" id="{CC69CF5A-18E3-AB9F-D8EE-8DBD2D6AC0BC}"/>
              </a:ext>
            </a:extLst>
          </p:cNvPr>
          <p:cNvSpPr txBox="1"/>
          <p:nvPr/>
        </p:nvSpPr>
        <p:spPr>
          <a:xfrm>
            <a:off x="609601" y="2173745"/>
            <a:ext cx="4717945" cy="1529650"/>
          </a:xfrm>
          <a:prstGeom prst="rect">
            <a:avLst/>
          </a:prstGeom>
        </p:spPr>
        <p:txBody>
          <a:bodyPr vert="horz" wrap="square" lIns="0" tIns="0" rIns="0" bIns="0" rtlCol="0" anchor="t" anchorCtr="0">
            <a:spAutoFit/>
          </a:bodyPr>
          <a:lstStyle/>
          <a:p>
            <a:pPr>
              <a:lnSpc>
                <a:spcPct val="120000"/>
              </a:lnSpc>
              <a:defRPr/>
            </a:pPr>
            <a:r>
              <a:rPr lang="en-US" sz="1400" dirty="0">
                <a:latin typeface="Gibson" pitchFamily="2" charset="77"/>
              </a:rPr>
              <a:t>Legacy case management systems often create barriers to efficiency, collaboration, and user satisfaction. Microsoft Power Platform enables us to break down those barriers with a connected, intuitive, and flexible platform that empowers staff, enhances the user experience, and adapts to future needs.</a:t>
            </a:r>
            <a:endParaRPr lang="en-US" sz="1400" dirty="0">
              <a:solidFill>
                <a:srgbClr val="333F48"/>
              </a:solidFill>
              <a:latin typeface="Gibson" pitchFamily="2" charset="77"/>
            </a:endParaRPr>
          </a:p>
        </p:txBody>
      </p:sp>
      <p:sp>
        <p:nvSpPr>
          <p:cNvPr id="2" name="Rectangle 1">
            <a:extLst>
              <a:ext uri="{FF2B5EF4-FFF2-40B4-BE49-F238E27FC236}">
                <a16:creationId xmlns:a16="http://schemas.microsoft.com/office/drawing/2014/main" id="{8B0F4AE5-2A3D-56D2-C4F1-70FE07CE8B3A}"/>
              </a:ext>
            </a:extLst>
          </p:cNvPr>
          <p:cNvSpPr/>
          <p:nvPr/>
        </p:nvSpPr>
        <p:spPr>
          <a:xfrm>
            <a:off x="6095999" y="1233714"/>
            <a:ext cx="6095999" cy="5624286"/>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algn="l" defTabSz="457154">
              <a:spcAft>
                <a:spcPts val="1800"/>
              </a:spcAft>
            </a:pPr>
            <a:endParaRPr lang="en-US" sz="1200" kern="900" spc="20">
              <a:solidFill>
                <a:schemeClr val="tx1"/>
              </a:solidFill>
              <a:latin typeface="Gibson" panose="02000000000000000000" pitchFamily="2" charset="77"/>
            </a:endParaRPr>
          </a:p>
        </p:txBody>
      </p:sp>
      <p:pic>
        <p:nvPicPr>
          <p:cNvPr id="77" name="Picture 76" descr="A group of people sitting around a table&#10;&#10;Description automatically generated">
            <a:extLst>
              <a:ext uri="{FF2B5EF4-FFF2-40B4-BE49-F238E27FC236}">
                <a16:creationId xmlns:a16="http://schemas.microsoft.com/office/drawing/2014/main" id="{8AEB6822-4D20-294F-FEFE-09F96ADFC5ED}"/>
              </a:ext>
            </a:extLst>
          </p:cNvPr>
          <p:cNvPicPr>
            <a:picLocks noChangeAspect="1"/>
          </p:cNvPicPr>
          <p:nvPr/>
        </p:nvPicPr>
        <p:blipFill rotWithShape="1">
          <a:blip r:embed="rId3"/>
          <a:srcRect l="752" t="11538" r="-150" b="11538"/>
          <a:stretch/>
        </p:blipFill>
        <p:spPr>
          <a:xfrm>
            <a:off x="5699998" y="360053"/>
            <a:ext cx="6142135" cy="2972265"/>
          </a:xfrm>
          <a:prstGeom prst="rect">
            <a:avLst/>
          </a:prstGeom>
        </p:spPr>
      </p:pic>
      <p:sp>
        <p:nvSpPr>
          <p:cNvPr id="11" name="TextBox 10">
            <a:extLst>
              <a:ext uri="{FF2B5EF4-FFF2-40B4-BE49-F238E27FC236}">
                <a16:creationId xmlns:a16="http://schemas.microsoft.com/office/drawing/2014/main" id="{02BD07E2-3CCB-D122-D8B5-4958DBF4A473}"/>
              </a:ext>
            </a:extLst>
          </p:cNvPr>
          <p:cNvSpPr txBox="1"/>
          <p:nvPr/>
        </p:nvSpPr>
        <p:spPr>
          <a:xfrm>
            <a:off x="609601" y="4202997"/>
            <a:ext cx="4801124" cy="2006831"/>
          </a:xfrm>
          <a:prstGeom prst="rect">
            <a:avLst/>
          </a:prstGeom>
        </p:spPr>
        <p:txBody>
          <a:bodyPr vert="horz" wrap="square" lIns="0" tIns="0" rIns="0" bIns="0" rtlCol="0" anchor="t" anchorCtr="0">
            <a:spAutoFit/>
          </a:bodyPr>
          <a:lstStyle/>
          <a:p>
            <a:pPr marL="171450" indent="-171450">
              <a:lnSpc>
                <a:spcPct val="120000"/>
              </a:lnSpc>
              <a:spcAft>
                <a:spcPts val="800"/>
              </a:spcAft>
              <a:buFont typeface="Arial" panose="020B0604020202020204" pitchFamily="34" charset="0"/>
              <a:buChar char="•"/>
              <a:defRPr/>
            </a:pPr>
            <a:r>
              <a:rPr lang="en-US" sz="1400">
                <a:solidFill>
                  <a:srgbClr val="333F48"/>
                </a:solidFill>
                <a:latin typeface="Gibson"/>
              </a:rPr>
              <a:t>Siloed systems and manual workarounds</a:t>
            </a:r>
          </a:p>
          <a:p>
            <a:pPr marL="171450" indent="-171450">
              <a:lnSpc>
                <a:spcPct val="120000"/>
              </a:lnSpc>
              <a:spcAft>
                <a:spcPts val="800"/>
              </a:spcAft>
              <a:buFont typeface="Arial" panose="020B0604020202020204" pitchFamily="34" charset="0"/>
              <a:buChar char="•"/>
              <a:defRPr/>
            </a:pPr>
            <a:r>
              <a:rPr lang="en-US" sz="1400">
                <a:solidFill>
                  <a:srgbClr val="333F48"/>
                </a:solidFill>
                <a:latin typeface="Gibson"/>
              </a:rPr>
              <a:t>Outdated, non-intuitive user interfaces</a:t>
            </a:r>
          </a:p>
          <a:p>
            <a:pPr marL="171450" indent="-171450">
              <a:lnSpc>
                <a:spcPct val="120000"/>
              </a:lnSpc>
              <a:spcAft>
                <a:spcPts val="800"/>
              </a:spcAft>
              <a:buFont typeface="Arial" panose="020B0604020202020204" pitchFamily="34" charset="0"/>
              <a:buChar char="•"/>
              <a:defRPr/>
            </a:pPr>
            <a:r>
              <a:rPr lang="en-US" sz="1400">
                <a:solidFill>
                  <a:srgbClr val="333F48"/>
                </a:solidFill>
                <a:latin typeface="Gibson"/>
              </a:rPr>
              <a:t>Limited flexibility to adapt to policy or process changes</a:t>
            </a:r>
          </a:p>
          <a:p>
            <a:pPr marL="171450" indent="-171450">
              <a:lnSpc>
                <a:spcPct val="120000"/>
              </a:lnSpc>
              <a:spcAft>
                <a:spcPts val="800"/>
              </a:spcAft>
              <a:buFont typeface="Arial" panose="020B0604020202020204" pitchFamily="34" charset="0"/>
              <a:buChar char="•"/>
              <a:defRPr/>
            </a:pPr>
            <a:r>
              <a:rPr lang="en-US" sz="1400">
                <a:solidFill>
                  <a:srgbClr val="333F48"/>
                </a:solidFill>
                <a:latin typeface="Gibson"/>
              </a:rPr>
              <a:t>Minimal visibility into cases and performance</a:t>
            </a:r>
          </a:p>
          <a:p>
            <a:pPr marL="171450" indent="-171450">
              <a:lnSpc>
                <a:spcPct val="120000"/>
              </a:lnSpc>
              <a:spcAft>
                <a:spcPts val="800"/>
              </a:spcAft>
              <a:buFont typeface="Arial" panose="020B0604020202020204" pitchFamily="34" charset="0"/>
              <a:buChar char="•"/>
              <a:defRPr/>
            </a:pPr>
            <a:r>
              <a:rPr lang="en-US" sz="1400">
                <a:solidFill>
                  <a:srgbClr val="333F48"/>
                </a:solidFill>
                <a:latin typeface="Gibson"/>
              </a:rPr>
              <a:t>High maintenance costs and technical debt</a:t>
            </a:r>
          </a:p>
          <a:p>
            <a:pPr marL="171450" indent="-171450">
              <a:lnSpc>
                <a:spcPct val="120000"/>
              </a:lnSpc>
              <a:spcAft>
                <a:spcPts val="600"/>
              </a:spcAft>
              <a:buFont typeface="Arial" panose="020B0604020202020204" pitchFamily="34" charset="0"/>
              <a:buChar char="•"/>
              <a:defRPr/>
            </a:pPr>
            <a:endParaRPr lang="en-US" sz="1200">
              <a:ea typeface="+mn-ea"/>
              <a:cs typeface="+mn-cs"/>
            </a:endParaRPr>
          </a:p>
        </p:txBody>
      </p:sp>
      <p:sp>
        <p:nvSpPr>
          <p:cNvPr id="19" name="TextBox 18">
            <a:extLst>
              <a:ext uri="{FF2B5EF4-FFF2-40B4-BE49-F238E27FC236}">
                <a16:creationId xmlns:a16="http://schemas.microsoft.com/office/drawing/2014/main" id="{772AD32E-6CB0-078C-70D2-DA7115C9E05A}"/>
              </a:ext>
            </a:extLst>
          </p:cNvPr>
          <p:cNvSpPr txBox="1"/>
          <p:nvPr/>
        </p:nvSpPr>
        <p:spPr>
          <a:xfrm>
            <a:off x="6564086" y="4082142"/>
            <a:ext cx="5246912" cy="19492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800"/>
              </a:spcAft>
              <a:buClr>
                <a:srgbClr val="00A5DF"/>
              </a:buClr>
            </a:pPr>
            <a:r>
              <a:rPr lang="en-US" sz="2400"/>
              <a:t>​</a:t>
            </a:r>
            <a:endParaRPr lang="en-US" sz="2400">
              <a:solidFill>
                <a:schemeClr val="bg1"/>
              </a:solidFill>
              <a:latin typeface="Gibson Book"/>
              <a:cs typeface="Arial"/>
            </a:endParaRPr>
          </a:p>
          <a:p>
            <a:pPr algn="ctr">
              <a:spcAft>
                <a:spcPts val="800"/>
              </a:spcAft>
              <a:buClr>
                <a:srgbClr val="00A5DF"/>
              </a:buClr>
            </a:pPr>
            <a:r>
              <a:rPr lang="en-US" sz="2400">
                <a:solidFill>
                  <a:schemeClr val="bg1"/>
                </a:solidFill>
                <a:latin typeface="Gibson Book"/>
              </a:rPr>
              <a:t>An efficient, automated, and transparent case management system can enhance the accuracy of data and quality of service for individuals across Georgia.</a:t>
            </a:r>
            <a:endParaRPr lang="en-US" sz="2400" kern="900" spc="20">
              <a:solidFill>
                <a:schemeClr val="bg1"/>
              </a:solidFill>
              <a:latin typeface="Gibson Book"/>
            </a:endParaRPr>
          </a:p>
        </p:txBody>
      </p:sp>
      <p:sp>
        <p:nvSpPr>
          <p:cNvPr id="5" name="Title 8">
            <a:extLst>
              <a:ext uri="{FF2B5EF4-FFF2-40B4-BE49-F238E27FC236}">
                <a16:creationId xmlns:a16="http://schemas.microsoft.com/office/drawing/2014/main" id="{7D126A76-8D41-C2A0-ED56-F0D97C99EF84}"/>
              </a:ext>
            </a:extLst>
          </p:cNvPr>
          <p:cNvSpPr txBox="1">
            <a:spLocks/>
          </p:cNvSpPr>
          <p:nvPr/>
        </p:nvSpPr>
        <p:spPr>
          <a:xfrm>
            <a:off x="609599" y="3761519"/>
            <a:ext cx="4174555" cy="261610"/>
          </a:xfrm>
          <a:prstGeom prst="rect">
            <a:avLst/>
          </a:prstGeom>
        </p:spPr>
        <p:txBody>
          <a:bodyPr wrap="square" lIns="0" tIns="45720" rIns="91440" bIns="45720" anchor="b">
            <a:spAutoFit/>
          </a:bodyPr>
          <a:lstStyle>
            <a:lvl1pPr algn="l" defTabSz="914377" rtl="0" eaLnBrk="1" latinLnBrk="0" hangingPunct="1">
              <a:lnSpc>
                <a:spcPct val="100000"/>
              </a:lnSpc>
              <a:spcBef>
                <a:spcPct val="0"/>
              </a:spcBef>
              <a:spcAft>
                <a:spcPts val="800"/>
              </a:spcAft>
              <a:buNone/>
              <a:defRPr sz="4000" b="1" i="0" kern="1200" spc="80" baseline="0">
                <a:solidFill>
                  <a:schemeClr val="bg1"/>
                </a:solidFill>
                <a:latin typeface="Gibson" panose="02000000000000000000" pitchFamily="2" charset="77"/>
                <a:ea typeface="+mj-ea"/>
                <a:cs typeface="+mj-cs"/>
              </a:defRPr>
            </a:lvl1pPr>
          </a:lstStyle>
          <a:p>
            <a:pPr>
              <a:defRPr/>
            </a:pPr>
            <a:r>
              <a:rPr lang="en-US" sz="1100" kern="900" spc="150">
                <a:solidFill>
                  <a:schemeClr val="tx2"/>
                </a:solidFill>
                <a:latin typeface="Gibson SemiBold"/>
                <a:ea typeface="+mn-ea"/>
                <a:cs typeface="+mn-cs"/>
              </a:rPr>
              <a:t>TODAY’S CHALLENGES</a:t>
            </a:r>
          </a:p>
        </p:txBody>
      </p:sp>
      <p:pic>
        <p:nvPicPr>
          <p:cNvPr id="7" name="Picture 6">
            <a:extLst>
              <a:ext uri="{FF2B5EF4-FFF2-40B4-BE49-F238E27FC236}">
                <a16:creationId xmlns:a16="http://schemas.microsoft.com/office/drawing/2014/main" id="{FFF45B9E-0570-4BA9-7D37-C0773B2E75C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968369" y="3797869"/>
            <a:ext cx="457200" cy="457200"/>
          </a:xfrm>
          <a:prstGeom prst="rect">
            <a:avLst/>
          </a:prstGeom>
        </p:spPr>
      </p:pic>
    </p:spTree>
    <p:extLst>
      <p:ext uri="{BB962C8B-B14F-4D97-AF65-F5344CB8AC3E}">
        <p14:creationId xmlns:p14="http://schemas.microsoft.com/office/powerpoint/2010/main" val="149948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A19B-8821-2DAF-4C56-77DDC347C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B4631-E41C-9498-6F3E-5DFF4950101A}"/>
              </a:ext>
            </a:extLst>
          </p:cNvPr>
          <p:cNvSpPr>
            <a:spLocks noGrp="1"/>
          </p:cNvSpPr>
          <p:nvPr>
            <p:ph type="title"/>
          </p:nvPr>
        </p:nvSpPr>
        <p:spPr/>
        <p:txBody>
          <a:bodyPr/>
          <a:lstStyle/>
          <a:p>
            <a:r>
              <a:rPr lang="en-US" sz="2800" dirty="0"/>
              <a:t>Medical Assistance Plans</a:t>
            </a:r>
            <a:br>
              <a:rPr lang="en-US" dirty="0"/>
            </a:br>
            <a:r>
              <a:rPr lang="en-US" dirty="0"/>
              <a:t>Georgia Horizons</a:t>
            </a:r>
          </a:p>
        </p:txBody>
      </p:sp>
    </p:spTree>
    <p:extLst>
      <p:ext uri="{BB962C8B-B14F-4D97-AF65-F5344CB8AC3E}">
        <p14:creationId xmlns:p14="http://schemas.microsoft.com/office/powerpoint/2010/main" val="1651665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3C50-A262-3786-4F42-560B99C5954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D74AF6A-701D-D469-2A6B-26B901DAC59D}"/>
              </a:ext>
              <a:ext uri="{C183D7F6-B498-43B3-948B-1728B52AA6E4}">
                <adec:decorative xmlns:adec="http://schemas.microsoft.com/office/drawing/2017/decorative" val="1"/>
              </a:ext>
            </a:extLst>
          </p:cNvPr>
          <p:cNvSpPr/>
          <p:nvPr/>
        </p:nvSpPr>
        <p:spPr>
          <a:xfrm>
            <a:off x="7345680" y="1"/>
            <a:ext cx="4846320" cy="6876288"/>
          </a:xfrm>
          <a:prstGeom prst="rect">
            <a:avLst/>
          </a:prstGeom>
          <a:solidFill>
            <a:srgbClr val="F5F5F7"/>
          </a:solidFill>
          <a:ln w="12700">
            <a:miter lim="400000"/>
          </a:ln>
          <a:extLst>
            <a:ext uri="{C572A759-6A51-4108-AA02-DFA0A04FC94B}">
              <ma14:wrappingTextBoxFlag xmlns:ma14="http://schemas.microsoft.com/office/mac/drawingml/2011/main" xmlns="" val="1"/>
            </a:ext>
          </a:extLst>
        </p:spPr>
        <p:txBody>
          <a:bodyPr wrap="square" lIns="54864" tIns="50793" rIns="50793" bIns="50793" rtlCol="0" anchor="t">
            <a:no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2" name="Text Placeholder 11">
            <a:extLst>
              <a:ext uri="{FF2B5EF4-FFF2-40B4-BE49-F238E27FC236}">
                <a16:creationId xmlns:a16="http://schemas.microsoft.com/office/drawing/2014/main" id="{EEF94657-B75B-B0BF-6E93-245B9E95833C}"/>
              </a:ext>
            </a:extLst>
          </p:cNvPr>
          <p:cNvSpPr>
            <a:spLocks noGrp="1"/>
          </p:cNvSpPr>
          <p:nvPr>
            <p:ph type="body" sz="quarter" idx="15"/>
          </p:nvPr>
        </p:nvSpPr>
        <p:spPr>
          <a:xfrm>
            <a:off x="7982833" y="1125736"/>
            <a:ext cx="3731112" cy="287229"/>
          </a:xfrm>
        </p:spPr>
        <p:txBody>
          <a:bodyPr/>
          <a:lstStyle/>
          <a:p>
            <a:pPr algn="l"/>
            <a:r>
              <a:rPr lang="en-US">
                <a:solidFill>
                  <a:schemeClr val="tx2"/>
                </a:solidFill>
              </a:rPr>
              <a:t>How we’re doing this</a:t>
            </a:r>
          </a:p>
        </p:txBody>
      </p:sp>
      <p:sp>
        <p:nvSpPr>
          <p:cNvPr id="14" name="Text Placeholder 13">
            <a:extLst>
              <a:ext uri="{FF2B5EF4-FFF2-40B4-BE49-F238E27FC236}">
                <a16:creationId xmlns:a16="http://schemas.microsoft.com/office/drawing/2014/main" id="{C1310757-AF87-F54E-CB36-B7AB509FCD3B}"/>
              </a:ext>
            </a:extLst>
          </p:cNvPr>
          <p:cNvSpPr>
            <a:spLocks noGrp="1"/>
          </p:cNvSpPr>
          <p:nvPr>
            <p:ph type="body" sz="quarter" idx="70"/>
          </p:nvPr>
        </p:nvSpPr>
        <p:spPr>
          <a:xfrm>
            <a:off x="609599" y="1958033"/>
            <a:ext cx="6315308" cy="1099144"/>
          </a:xfrm>
        </p:spPr>
        <p:txBody>
          <a:bodyPr/>
          <a:lstStyle/>
          <a:p>
            <a:r>
              <a:rPr lang="en-US" dirty="0"/>
              <a:t>We’re building a case management system, Georgia Horizons, leveraging Microsoft Power Platform to enhance automation, transparency, and the overall efficiency of the program. The current system, which relies on a legacy case management tool, requires numerous manual processes, leading to inefficiencies and friction. </a:t>
            </a:r>
          </a:p>
        </p:txBody>
      </p:sp>
      <p:sp>
        <p:nvSpPr>
          <p:cNvPr id="15" name="Title 14">
            <a:extLst>
              <a:ext uri="{FF2B5EF4-FFF2-40B4-BE49-F238E27FC236}">
                <a16:creationId xmlns:a16="http://schemas.microsoft.com/office/drawing/2014/main" id="{5897680D-26F9-AD7C-2E2B-A7798926FC3F}"/>
              </a:ext>
            </a:extLst>
          </p:cNvPr>
          <p:cNvSpPr>
            <a:spLocks noGrp="1"/>
          </p:cNvSpPr>
          <p:nvPr>
            <p:ph type="title"/>
          </p:nvPr>
        </p:nvSpPr>
        <p:spPr>
          <a:xfrm>
            <a:off x="609601" y="910293"/>
            <a:ext cx="5850576" cy="937361"/>
          </a:xfrm>
        </p:spPr>
        <p:txBody>
          <a:bodyPr/>
          <a:lstStyle/>
          <a:p>
            <a:r>
              <a:rPr lang="en-US"/>
              <a:t>Transforming the Waiver Experience for Case Workers Supporting EDWP</a:t>
            </a:r>
          </a:p>
        </p:txBody>
      </p:sp>
      <p:pic>
        <p:nvPicPr>
          <p:cNvPr id="21" name="Picture 20">
            <a:extLst>
              <a:ext uri="{FF2B5EF4-FFF2-40B4-BE49-F238E27FC236}">
                <a16:creationId xmlns:a16="http://schemas.microsoft.com/office/drawing/2014/main" id="{05CCF625-6E5B-E47F-13C3-38037FB93430}"/>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82833" y="456037"/>
            <a:ext cx="457200" cy="457200"/>
          </a:xfrm>
          <a:prstGeom prst="rect">
            <a:avLst/>
          </a:prstGeom>
        </p:spPr>
      </p:pic>
      <p:sp>
        <p:nvSpPr>
          <p:cNvPr id="25" name="Text Placeholder 10">
            <a:extLst>
              <a:ext uri="{FF2B5EF4-FFF2-40B4-BE49-F238E27FC236}">
                <a16:creationId xmlns:a16="http://schemas.microsoft.com/office/drawing/2014/main" id="{1530D844-3F74-CF68-1B56-C8E69981CDFF}"/>
              </a:ext>
            </a:extLst>
          </p:cNvPr>
          <p:cNvSpPr txBox="1">
            <a:spLocks/>
          </p:cNvSpPr>
          <p:nvPr/>
        </p:nvSpPr>
        <p:spPr>
          <a:xfrm>
            <a:off x="7982833" y="1497685"/>
            <a:ext cx="3731112" cy="3822460"/>
          </a:xfrm>
          <a:prstGeom prst="rect">
            <a:avLst/>
          </a:prstGeom>
        </p:spPr>
        <p:txBody>
          <a:bodyPr lIns="0" tIns="0" rIns="0" bIns="0"/>
          <a:lstStyle>
            <a:lvl1pPr marL="0" indent="0" algn="l" defTabSz="914377" rtl="0" eaLnBrk="1" latinLnBrk="0" hangingPunct="1">
              <a:lnSpc>
                <a:spcPts val="1800"/>
              </a:lnSpc>
              <a:spcBef>
                <a:spcPts val="500"/>
              </a:spcBef>
              <a:spcAft>
                <a:spcPts val="1000"/>
              </a:spcAft>
              <a:buFont typeface="Arial" panose="020B0604020202020204" pitchFamily="34" charset="0"/>
              <a:buNone/>
              <a:defRPr sz="1400" b="0" i="0" kern="900" spc="20" baseline="0">
                <a:solidFill>
                  <a:schemeClr val="tx1"/>
                </a:solidFill>
                <a:latin typeface="Gibson" panose="02000000000000000000" pitchFamily="2" charset="77"/>
                <a:ea typeface="+mn-ea"/>
                <a:cs typeface="+mn-cs"/>
              </a:defRPr>
            </a:lvl1pPr>
            <a:lvl2pPr marL="457189"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2pPr>
            <a:lvl3pPr marL="914377"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3pPr>
            <a:lvl4pPr marL="1371566"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4pPr>
            <a:lvl5pPr marL="1828754"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spcAft>
                <a:spcPts val="800"/>
              </a:spcAft>
              <a:defRPr/>
            </a:pPr>
            <a:r>
              <a:rPr lang="en-US" sz="1200" spc="0" dirty="0"/>
              <a:t>We approach every endeavor with a human-centered design mindset, ensuring that solutions are built around the real needs of the people who will use them. </a:t>
            </a:r>
          </a:p>
          <a:p>
            <a:pPr lvl="0">
              <a:lnSpc>
                <a:spcPct val="110000"/>
              </a:lnSpc>
              <a:spcAft>
                <a:spcPts val="800"/>
              </a:spcAft>
              <a:defRPr/>
            </a:pPr>
            <a:r>
              <a:rPr lang="en-US" sz="1200" spc="0" dirty="0"/>
              <a:t>By combining empathy-driven research with technical expertise, we create systems that are intuitive, effective, and sustainable.</a:t>
            </a:r>
          </a:p>
          <a:p>
            <a:pPr lvl="0">
              <a:lnSpc>
                <a:spcPct val="110000"/>
              </a:lnSpc>
              <a:spcAft>
                <a:spcPts val="800"/>
              </a:spcAft>
              <a:defRPr/>
            </a:pPr>
            <a:r>
              <a:rPr lang="en-US" sz="1200" spc="0" dirty="0">
                <a:solidFill>
                  <a:srgbClr val="333F48"/>
                </a:solidFill>
                <a:latin typeface="Gibson Medium" pitchFamily="2" charset="77"/>
              </a:rPr>
              <a:t>Our Process:</a:t>
            </a:r>
            <a:endParaRPr kumimoji="0" lang="en-US" sz="1200" b="0" i="0" u="none" strike="noStrike" kern="900" cap="none" spc="0" normalizeH="0" baseline="0" noProof="0" dirty="0">
              <a:ln>
                <a:noFill/>
              </a:ln>
              <a:solidFill>
                <a:srgbClr val="333F48"/>
              </a:solidFill>
              <a:effectLst/>
              <a:uLnTx/>
              <a:uFillTx/>
              <a:latin typeface="Gibson Medium" pitchFamily="2" charset="77"/>
              <a:ea typeface="+mn-ea"/>
              <a:cs typeface="+mn-cs"/>
            </a:endParaRPr>
          </a:p>
          <a:p>
            <a:pPr marL="171450" indent="-171450">
              <a:lnSpc>
                <a:spcPct val="120000"/>
              </a:lnSpc>
              <a:spcBef>
                <a:spcPts val="0"/>
              </a:spcBef>
              <a:spcAft>
                <a:spcPts val="600"/>
              </a:spcAft>
              <a:buFont typeface="Arial" panose="020B0604020202020204" pitchFamily="34" charset="0"/>
              <a:buChar char="•"/>
            </a:pPr>
            <a:r>
              <a:rPr lang="en-US" sz="1200" spc="0" dirty="0"/>
              <a:t>Discovery &amp; Architecture </a:t>
            </a:r>
          </a:p>
          <a:p>
            <a:pPr marL="171450" indent="-171450">
              <a:lnSpc>
                <a:spcPct val="120000"/>
              </a:lnSpc>
              <a:spcBef>
                <a:spcPts val="0"/>
              </a:spcBef>
              <a:spcAft>
                <a:spcPts val="600"/>
              </a:spcAft>
              <a:buFont typeface="Arial" panose="020B0604020202020204" pitchFamily="34" charset="0"/>
              <a:buChar char="•"/>
            </a:pPr>
            <a:r>
              <a:rPr lang="en-US" sz="1200" spc="0" dirty="0"/>
              <a:t>Design </a:t>
            </a:r>
          </a:p>
          <a:p>
            <a:pPr marL="171450" indent="-171450">
              <a:lnSpc>
                <a:spcPct val="120000"/>
              </a:lnSpc>
              <a:spcBef>
                <a:spcPts val="0"/>
              </a:spcBef>
              <a:spcAft>
                <a:spcPts val="600"/>
              </a:spcAft>
              <a:buFont typeface="Arial" panose="020B0604020202020204" pitchFamily="34" charset="0"/>
              <a:buChar char="•"/>
            </a:pPr>
            <a:r>
              <a:rPr lang="en-US" sz="1200" spc="0" dirty="0"/>
              <a:t>Build</a:t>
            </a:r>
          </a:p>
          <a:p>
            <a:pPr marL="171450" indent="-171450">
              <a:lnSpc>
                <a:spcPct val="120000"/>
              </a:lnSpc>
              <a:spcBef>
                <a:spcPts val="0"/>
              </a:spcBef>
              <a:spcAft>
                <a:spcPts val="600"/>
              </a:spcAft>
              <a:buFont typeface="Arial" panose="020B0604020202020204" pitchFamily="34" charset="0"/>
              <a:buChar char="•"/>
            </a:pPr>
            <a:r>
              <a:rPr lang="en-US" sz="1200" spc="0" dirty="0"/>
              <a:t>Test </a:t>
            </a:r>
          </a:p>
          <a:p>
            <a:pPr marL="171450" indent="-171450">
              <a:lnSpc>
                <a:spcPct val="120000"/>
              </a:lnSpc>
              <a:spcBef>
                <a:spcPts val="0"/>
              </a:spcBef>
              <a:spcAft>
                <a:spcPts val="600"/>
              </a:spcAft>
              <a:buFont typeface="Arial" panose="020B0604020202020204" pitchFamily="34" charset="0"/>
              <a:buChar char="•"/>
            </a:pPr>
            <a:r>
              <a:rPr lang="en-US" sz="1200" spc="0" dirty="0"/>
              <a:t>Train </a:t>
            </a:r>
          </a:p>
          <a:p>
            <a:pPr marL="171450" indent="-171450">
              <a:lnSpc>
                <a:spcPct val="120000"/>
              </a:lnSpc>
              <a:spcBef>
                <a:spcPts val="0"/>
              </a:spcBef>
              <a:spcAft>
                <a:spcPts val="600"/>
              </a:spcAft>
              <a:buFont typeface="Arial" panose="020B0604020202020204" pitchFamily="34" charset="0"/>
              <a:buChar char="•"/>
            </a:pPr>
            <a:r>
              <a:rPr lang="en-US" sz="1200" spc="0" dirty="0"/>
              <a:t>Go-Live &amp; Support</a:t>
            </a:r>
          </a:p>
          <a:p>
            <a:pPr marL="171450" indent="-171450">
              <a:lnSpc>
                <a:spcPct val="120000"/>
              </a:lnSpc>
              <a:spcBef>
                <a:spcPts val="0"/>
              </a:spcBef>
              <a:spcAft>
                <a:spcPts val="600"/>
              </a:spcAft>
              <a:buFont typeface="Arial" panose="020B0604020202020204" pitchFamily="34" charset="0"/>
              <a:buChar char="•"/>
            </a:pPr>
            <a:endParaRPr lang="en-US" sz="1200" spc="0" dirty="0"/>
          </a:p>
        </p:txBody>
      </p:sp>
      <p:pic>
        <p:nvPicPr>
          <p:cNvPr id="6" name="Logo">
            <a:extLst>
              <a:ext uri="{FF2B5EF4-FFF2-40B4-BE49-F238E27FC236}">
                <a16:creationId xmlns:a16="http://schemas.microsoft.com/office/drawing/2014/main" id="{2A3BB4F5-56F7-7C7E-DAA1-65C981F15CAC}"/>
              </a:ext>
              <a:ext uri="{C183D7F6-B498-43B3-948B-1728B52AA6E4}">
                <adec:decorative xmlns:adec="http://schemas.microsoft.com/office/drawing/2017/decorative" val="1"/>
              </a:ext>
            </a:extLst>
          </p:cNvPr>
          <p:cNvPicPr>
            <a:picLocks noChangeAspect="1"/>
          </p:cNvPicPr>
          <p:nvPr/>
        </p:nvPicPr>
        <p:blipFill>
          <a:blip r:embed="rId4">
            <a:duotone>
              <a:schemeClr val="bg2">
                <a:shade val="45000"/>
                <a:satMod val="135000"/>
              </a:schemeClr>
              <a:prstClr val="white"/>
            </a:duotone>
            <a:alphaModFix amt="66000"/>
          </a:blip>
          <a:srcRect/>
          <a:stretch/>
        </p:blipFill>
        <p:spPr>
          <a:xfrm>
            <a:off x="10983614" y="6280091"/>
            <a:ext cx="888715" cy="215445"/>
          </a:xfrm>
          <a:prstGeom prst="rect">
            <a:avLst/>
          </a:prstGeom>
        </p:spPr>
      </p:pic>
      <p:sp>
        <p:nvSpPr>
          <p:cNvPr id="7" name="Rectangle 6">
            <a:extLst>
              <a:ext uri="{FF2B5EF4-FFF2-40B4-BE49-F238E27FC236}">
                <a16:creationId xmlns:a16="http://schemas.microsoft.com/office/drawing/2014/main" id="{CE96C046-5FD7-A400-6C89-76E0FB65A92A}"/>
              </a:ext>
              <a:ext uri="{C183D7F6-B498-43B3-948B-1728B52AA6E4}">
                <adec:decorative xmlns:adec="http://schemas.microsoft.com/office/drawing/2017/decorative" val="1"/>
              </a:ext>
            </a:extLst>
          </p:cNvPr>
          <p:cNvSpPr/>
          <p:nvPr/>
        </p:nvSpPr>
        <p:spPr>
          <a:xfrm>
            <a:off x="0" y="5568653"/>
            <a:ext cx="12192000" cy="1307635"/>
          </a:xfrm>
          <a:prstGeom prst="rect">
            <a:avLst/>
          </a:prstGeom>
          <a:solidFill>
            <a:schemeClr val="tx2"/>
          </a:solidFill>
          <a:ln w="12700">
            <a:miter lim="400000"/>
          </a:ln>
          <a:extLst>
            <a:ext uri="{C572A759-6A51-4108-AA02-DFA0A04FC94B}">
              <ma14:wrappingTextBoxFlag xmlns:ma14="http://schemas.microsoft.com/office/mac/drawingml/2011/main" xmlns="" val="1"/>
            </a:ext>
          </a:extLst>
        </p:spPr>
        <p:txBody>
          <a:bodyPr wrap="square" lIns="54864" tIns="50793" rIns="50793" bIns="50793" rtlCol="0" anchor="t">
            <a:no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8" name="Text Placeholder 4">
            <a:extLst>
              <a:ext uri="{FF2B5EF4-FFF2-40B4-BE49-F238E27FC236}">
                <a16:creationId xmlns:a16="http://schemas.microsoft.com/office/drawing/2014/main" id="{BAD78340-6BA1-4E0B-555A-76934D9E51D1}"/>
              </a:ext>
            </a:extLst>
          </p:cNvPr>
          <p:cNvSpPr txBox="1">
            <a:spLocks/>
          </p:cNvSpPr>
          <p:nvPr/>
        </p:nvSpPr>
        <p:spPr>
          <a:xfrm>
            <a:off x="609599" y="6056490"/>
            <a:ext cx="1107925" cy="360640"/>
          </a:xfrm>
          <a:prstGeom prst="rect">
            <a:avLst/>
          </a:prstGeom>
        </p:spPr>
        <p:txBody>
          <a:bodyPr lIns="0" rIns="0" anchor="ctr"/>
          <a:lstStyle>
            <a:lvl1pPr marL="0" indent="0" algn="l" defTabSz="914377" rtl="0" eaLnBrk="1" latinLnBrk="0" hangingPunct="1">
              <a:lnSpc>
                <a:spcPts val="1800"/>
              </a:lnSpc>
              <a:spcBef>
                <a:spcPts val="500"/>
              </a:spcBef>
              <a:spcAft>
                <a:spcPts val="1000"/>
              </a:spcAft>
              <a:buFont typeface="Arial" panose="020B0604020202020204" pitchFamily="34" charset="0"/>
              <a:buNone/>
              <a:defRPr sz="1400" b="0" i="0" kern="900" spc="20" baseline="0">
                <a:solidFill>
                  <a:schemeClr val="tx1"/>
                </a:solidFill>
                <a:latin typeface="Gibson" panose="02000000000000000000" pitchFamily="2" charset="77"/>
                <a:ea typeface="+mn-ea"/>
                <a:cs typeface="+mn-cs"/>
              </a:defRPr>
            </a:lvl1pPr>
            <a:lvl2pPr marL="457189"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2pPr>
            <a:lvl3pPr marL="914377"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3pPr>
            <a:lvl4pPr marL="1371566"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4pPr>
            <a:lvl5pPr marL="1828754" indent="0" algn="l" defTabSz="914377" rtl="0" eaLnBrk="1" latinLnBrk="0" hangingPunct="1">
              <a:lnSpc>
                <a:spcPts val="1800"/>
              </a:lnSpc>
              <a:spcBef>
                <a:spcPts val="500"/>
              </a:spcBef>
              <a:spcAft>
                <a:spcPts val="1000"/>
              </a:spcAft>
              <a:buFont typeface="Arial" panose="020B0604020202020204" pitchFamily="34" charset="0"/>
              <a:buNone/>
              <a:defRPr sz="1400" b="0" i="0" kern="1200" spc="2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ts val="1800"/>
              </a:lnSpc>
              <a:spcBef>
                <a:spcPts val="500"/>
              </a:spcBef>
              <a:spcAft>
                <a:spcPts val="1000"/>
              </a:spcAft>
              <a:buClrTx/>
              <a:buSzTx/>
              <a:buFont typeface="Arial" panose="020B0604020202020204" pitchFamily="34" charset="0"/>
              <a:buNone/>
              <a:tabLst/>
              <a:defRPr/>
            </a:pPr>
            <a:r>
              <a:rPr kumimoji="0" lang="en-US" u="none" strike="noStrike" kern="900" cap="none" spc="0" normalizeH="0" baseline="0" noProof="0">
                <a:ln>
                  <a:noFill/>
                </a:ln>
                <a:solidFill>
                  <a:schemeClr val="bg1"/>
                </a:solidFill>
                <a:effectLst/>
                <a:uLnTx/>
                <a:uFillTx/>
                <a:latin typeface="Gibson Medium" pitchFamily="2" charset="77"/>
              </a:rPr>
              <a:t>Key Benefits</a:t>
            </a:r>
          </a:p>
        </p:txBody>
      </p:sp>
      <p:sp>
        <p:nvSpPr>
          <p:cNvPr id="9" name="Rounded Rectangle 8">
            <a:extLst>
              <a:ext uri="{FF2B5EF4-FFF2-40B4-BE49-F238E27FC236}">
                <a16:creationId xmlns:a16="http://schemas.microsoft.com/office/drawing/2014/main" id="{DF43726F-76CB-7B55-A68C-1C8E7A8038F6}"/>
              </a:ext>
            </a:extLst>
          </p:cNvPr>
          <p:cNvSpPr/>
          <p:nvPr/>
        </p:nvSpPr>
        <p:spPr>
          <a:xfrm>
            <a:off x="1895135" y="6043708"/>
            <a:ext cx="2184033" cy="360640"/>
          </a:xfrm>
          <a:prstGeom prst="roundRect">
            <a:avLst>
              <a:gd name="adj" fmla="val 50000"/>
            </a:avLst>
          </a:prstGeom>
          <a:solidFill>
            <a:schemeClr val="bg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000" u="none" strike="noStrike" kern="600" cap="all" spc="100" normalizeH="0" baseline="0" noProof="0">
                <a:ln>
                  <a:noFill/>
                </a:ln>
                <a:solidFill>
                  <a:srgbClr val="005EB8"/>
                </a:solidFill>
                <a:effectLst/>
                <a:uLnTx/>
                <a:uFillTx/>
                <a:latin typeface="Gibson Medium" pitchFamily="2" charset="77"/>
              </a:rPr>
              <a:t>Automation </a:t>
            </a:r>
            <a:r>
              <a:rPr lang="en-US" sz="1000" kern="600" cap="all" spc="100">
                <a:solidFill>
                  <a:srgbClr val="005EB8"/>
                </a:solidFill>
                <a:latin typeface="Gibson Medium" pitchFamily="2" charset="77"/>
              </a:rPr>
              <a:t>+</a:t>
            </a:r>
            <a:r>
              <a:rPr kumimoji="0" lang="en-US" sz="1000" u="none" strike="noStrike" kern="600" cap="all" spc="100" normalizeH="0" baseline="0" noProof="0">
                <a:ln>
                  <a:noFill/>
                </a:ln>
                <a:solidFill>
                  <a:srgbClr val="005EB8"/>
                </a:solidFill>
                <a:effectLst/>
                <a:uLnTx/>
                <a:uFillTx/>
                <a:latin typeface="Gibson Medium" pitchFamily="2" charset="77"/>
              </a:rPr>
              <a:t> Efficiency</a:t>
            </a:r>
          </a:p>
        </p:txBody>
      </p:sp>
      <p:sp>
        <p:nvSpPr>
          <p:cNvPr id="10" name="Rounded Rectangle 9">
            <a:extLst>
              <a:ext uri="{FF2B5EF4-FFF2-40B4-BE49-F238E27FC236}">
                <a16:creationId xmlns:a16="http://schemas.microsoft.com/office/drawing/2014/main" id="{676ABD37-556D-1770-6A25-BB5CDFCEB72F}"/>
              </a:ext>
            </a:extLst>
          </p:cNvPr>
          <p:cNvSpPr/>
          <p:nvPr/>
        </p:nvSpPr>
        <p:spPr>
          <a:xfrm>
            <a:off x="4240069" y="6043708"/>
            <a:ext cx="2684833" cy="360640"/>
          </a:xfrm>
          <a:prstGeom prst="roundRect">
            <a:avLst>
              <a:gd name="adj" fmla="val 50000"/>
            </a:avLst>
          </a:prstGeom>
          <a:solidFill>
            <a:schemeClr val="bg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000" u="none" strike="noStrike" kern="600" cap="all" spc="100" normalizeH="0" noProof="0">
                <a:ln>
                  <a:noFill/>
                </a:ln>
                <a:solidFill>
                  <a:srgbClr val="005EB8"/>
                </a:solidFill>
                <a:effectLst/>
                <a:uLnTx/>
                <a:uFillTx/>
                <a:latin typeface="Gibson Medium" pitchFamily="2" charset="77"/>
              </a:rPr>
              <a:t>Transparency + Real-Time Data</a:t>
            </a:r>
          </a:p>
        </p:txBody>
      </p:sp>
      <p:sp>
        <p:nvSpPr>
          <p:cNvPr id="11" name="Rounded Rectangle 10">
            <a:extLst>
              <a:ext uri="{FF2B5EF4-FFF2-40B4-BE49-F238E27FC236}">
                <a16:creationId xmlns:a16="http://schemas.microsoft.com/office/drawing/2014/main" id="{624CBD71-537F-2011-F29C-6B7E73341166}"/>
              </a:ext>
            </a:extLst>
          </p:cNvPr>
          <p:cNvSpPr/>
          <p:nvPr/>
        </p:nvSpPr>
        <p:spPr>
          <a:xfrm>
            <a:off x="7085803" y="6043708"/>
            <a:ext cx="2073053" cy="360640"/>
          </a:xfrm>
          <a:prstGeom prst="roundRect">
            <a:avLst>
              <a:gd name="adj" fmla="val 50000"/>
            </a:avLst>
          </a:prstGeom>
          <a:solidFill>
            <a:schemeClr val="bg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lang="en-US" sz="1000" kern="600" cap="all" spc="100">
                <a:solidFill>
                  <a:srgbClr val="005EB8"/>
                </a:solidFill>
                <a:latin typeface="Gibson Medium" pitchFamily="2" charset="77"/>
              </a:rPr>
              <a:t>User-Centered Design</a:t>
            </a:r>
            <a:endParaRPr kumimoji="0" lang="en-US" sz="1000" u="none" strike="noStrike" kern="600" cap="all" spc="100" normalizeH="0" noProof="0">
              <a:ln>
                <a:noFill/>
              </a:ln>
              <a:solidFill>
                <a:srgbClr val="005EB8"/>
              </a:solidFill>
              <a:effectLst/>
              <a:uLnTx/>
              <a:uFillTx/>
              <a:latin typeface="Gibson Medium" pitchFamily="2" charset="77"/>
            </a:endParaRPr>
          </a:p>
        </p:txBody>
      </p:sp>
      <p:sp>
        <p:nvSpPr>
          <p:cNvPr id="13" name="Rounded Rectangle 12">
            <a:extLst>
              <a:ext uri="{FF2B5EF4-FFF2-40B4-BE49-F238E27FC236}">
                <a16:creationId xmlns:a16="http://schemas.microsoft.com/office/drawing/2014/main" id="{20F2F2AE-E7E1-F4C7-0CAF-0902225FF7AD}"/>
              </a:ext>
            </a:extLst>
          </p:cNvPr>
          <p:cNvSpPr/>
          <p:nvPr/>
        </p:nvSpPr>
        <p:spPr>
          <a:xfrm>
            <a:off x="9319758" y="6043708"/>
            <a:ext cx="2257390" cy="360640"/>
          </a:xfrm>
          <a:prstGeom prst="roundRect">
            <a:avLst>
              <a:gd name="adj" fmla="val 50000"/>
            </a:avLst>
          </a:prstGeom>
          <a:solidFill>
            <a:schemeClr val="bg2"/>
          </a:solidFill>
          <a:ln w="12700">
            <a:noFill/>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000" u="none" strike="noStrike" kern="600" cap="all" spc="100" normalizeH="0" noProof="0">
                <a:ln>
                  <a:noFill/>
                </a:ln>
                <a:solidFill>
                  <a:srgbClr val="005EB8"/>
                </a:solidFill>
                <a:effectLst/>
                <a:uLnTx/>
                <a:uFillTx/>
                <a:latin typeface="Gibson Medium" pitchFamily="2" charset="77"/>
              </a:rPr>
              <a:t>Compliance + Security</a:t>
            </a:r>
          </a:p>
        </p:txBody>
      </p:sp>
      <p:sp>
        <p:nvSpPr>
          <p:cNvPr id="3" name="Text Placeholder 11">
            <a:extLst>
              <a:ext uri="{FF2B5EF4-FFF2-40B4-BE49-F238E27FC236}">
                <a16:creationId xmlns:a16="http://schemas.microsoft.com/office/drawing/2014/main" id="{EE36CC78-14FE-106D-AE88-E8567FBD36AF}"/>
              </a:ext>
            </a:extLst>
          </p:cNvPr>
          <p:cNvSpPr txBox="1">
            <a:spLocks/>
          </p:cNvSpPr>
          <p:nvPr/>
        </p:nvSpPr>
        <p:spPr>
          <a:xfrm>
            <a:off x="609600" y="2948714"/>
            <a:ext cx="6258025" cy="2382411"/>
          </a:xfrm>
          <a:prstGeom prst="rect">
            <a:avLst/>
          </a:prstGeom>
        </p:spPr>
        <p:txBody>
          <a:bodyPr vert="horz" lIns="0" tIns="0" rIns="0" bIns="0" rtlCol="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b="0" i="0" kern="900" spc="20" baseline="0">
                <a:solidFill>
                  <a:schemeClr val="tx1"/>
                </a:solidFill>
                <a:latin typeface="Gibson" panose="02000000000000000000" pitchFamily="2" charset="77"/>
                <a:ea typeface="+mn-ea"/>
                <a:cs typeface="+mn-cs"/>
              </a:defRPr>
            </a:lvl1pPr>
            <a:lvl2pPr marL="457189" indent="0" algn="l" defTabSz="914377" rtl="0" eaLnBrk="1" latinLnBrk="0" hangingPunct="1">
              <a:lnSpc>
                <a:spcPct val="100000"/>
              </a:lnSpc>
              <a:spcBef>
                <a:spcPts val="500"/>
              </a:spcBef>
              <a:buFont typeface="Arial" panose="020B0604020202020204" pitchFamily="34" charset="0"/>
              <a:buNone/>
              <a:defRPr sz="2000" b="1" i="0" kern="1200">
                <a:solidFill>
                  <a:schemeClr val="tx2"/>
                </a:solidFill>
                <a:latin typeface="Gibson" panose="02000000000000000000" pitchFamily="2" charset="77"/>
                <a:ea typeface="+mn-ea"/>
                <a:cs typeface="+mn-cs"/>
              </a:defRPr>
            </a:lvl2pPr>
            <a:lvl3pPr marL="914377" indent="0" algn="l" defTabSz="914377" rtl="0" eaLnBrk="1" latinLnBrk="0" hangingPunct="1">
              <a:lnSpc>
                <a:spcPts val="2000"/>
              </a:lnSpc>
              <a:spcBef>
                <a:spcPts val="500"/>
              </a:spcBef>
              <a:buFont typeface="Arial" panose="020B0604020202020204" pitchFamily="34" charset="0"/>
              <a:buNone/>
              <a:defRPr sz="2000" b="0" i="0" kern="1200">
                <a:solidFill>
                  <a:schemeClr val="tx1"/>
                </a:solidFill>
                <a:latin typeface="Gibson" panose="02000000000000000000" pitchFamily="2" charset="77"/>
                <a:ea typeface="+mn-ea"/>
                <a:cs typeface="+mn-cs"/>
              </a:defRPr>
            </a:lvl3pPr>
            <a:lvl4pPr marL="1371566" indent="0" algn="l" defTabSz="914377" rtl="0" eaLnBrk="1" latinLnBrk="0" hangingPunct="1">
              <a:lnSpc>
                <a:spcPts val="2000"/>
              </a:lnSpc>
              <a:spcBef>
                <a:spcPts val="500"/>
              </a:spcBef>
              <a:buFont typeface="Arial" panose="020B0604020202020204" pitchFamily="34" charset="0"/>
              <a:buNone/>
              <a:defRPr sz="1400" b="0" i="0" kern="1200">
                <a:solidFill>
                  <a:schemeClr val="tx1"/>
                </a:solidFill>
                <a:latin typeface="Gibson" panose="02000000000000000000" pitchFamily="2" charset="77"/>
                <a:ea typeface="+mn-ea"/>
                <a:cs typeface="+mn-cs"/>
              </a:defRPr>
            </a:lvl4pPr>
            <a:lvl5pPr marL="1828754" indent="0" algn="l" defTabSz="914377" rtl="0" eaLnBrk="1" latinLnBrk="0" hangingPunct="1">
              <a:lnSpc>
                <a:spcPts val="2000"/>
              </a:lnSpc>
              <a:spcBef>
                <a:spcPts val="500"/>
              </a:spcBef>
              <a:buFont typeface="Arial" panose="020B0604020202020204" pitchFamily="34" charset="0"/>
              <a:buNone/>
              <a:defRPr sz="1400" b="0" i="0" kern="1200" spc="80" baseline="0">
                <a:solidFill>
                  <a:schemeClr val="tx1"/>
                </a:solidFill>
                <a:latin typeface="Bebas Neue Regular" panose="020B0606020202050201" pitchFamily="34"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800"/>
              </a:spcAft>
            </a:pPr>
            <a:r>
              <a:rPr lang="en-US" sz="1200" spc="0" dirty="0">
                <a:latin typeface="Gibson Medium" pitchFamily="2" charset="77"/>
              </a:rPr>
              <a:t>Goals</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Leverage Microsoft platforms and integrations for seamless experience and scalable architecture</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Optimize and enforce case workflows based on policy and procedure</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Provide a stable application leveraging cloud-based technologies</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Enable agencies to make informed decisions by providing real time and near real time data and reporting </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Improve service delivery through more accurate processing of their cases and incidents, leading to timely access to needed care and services</a:t>
            </a:r>
          </a:p>
          <a:p>
            <a:pPr marL="171450" indent="-171450">
              <a:lnSpc>
                <a:spcPct val="120000"/>
              </a:lnSpc>
              <a:spcBef>
                <a:spcPts val="0"/>
              </a:spcBef>
              <a:spcAft>
                <a:spcPts val="800"/>
              </a:spcAft>
              <a:buClr>
                <a:schemeClr val="tx1"/>
              </a:buClr>
              <a:buFont typeface="Arial" panose="020B0604020202020204" pitchFamily="34" charset="0"/>
              <a:buChar char="•"/>
            </a:pPr>
            <a:r>
              <a:rPr lang="en-US" sz="1050" dirty="0"/>
              <a:t>Automating lengthy processes reduces the burden of manual data entry and tracking</a:t>
            </a:r>
          </a:p>
          <a:p>
            <a:pPr marL="171450" indent="-171450">
              <a:lnSpc>
                <a:spcPct val="120000"/>
              </a:lnSpc>
              <a:spcBef>
                <a:spcPts val="0"/>
              </a:spcBef>
              <a:spcAft>
                <a:spcPts val="800"/>
              </a:spcAft>
              <a:buClr>
                <a:schemeClr val="tx1"/>
              </a:buClr>
              <a:buFont typeface="Arial" panose="020B0604020202020204" pitchFamily="34" charset="0"/>
              <a:buChar char="•"/>
            </a:pPr>
            <a:r>
              <a:rPr lang="en-US" sz="1050" spc="0" dirty="0"/>
              <a:t>Active monitoring of nightly file Integrations with GAMMIS for prior authorizations, Medicaid status</a:t>
            </a:r>
          </a:p>
        </p:txBody>
      </p:sp>
    </p:spTree>
    <p:extLst>
      <p:ext uri="{BB962C8B-B14F-4D97-AF65-F5344CB8AC3E}">
        <p14:creationId xmlns:p14="http://schemas.microsoft.com/office/powerpoint/2010/main" val="128459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CC3FD71-48DA-BC99-D97F-A7CCDD2DB8A7}"/>
              </a:ext>
            </a:extLst>
          </p:cNvPr>
          <p:cNvSpPr>
            <a:spLocks noGrp="1"/>
          </p:cNvSpPr>
          <p:nvPr>
            <p:ph type="body" sz="quarter" idx="81"/>
          </p:nvPr>
        </p:nvSpPr>
        <p:spPr/>
        <p:txBody>
          <a:bodyPr/>
          <a:lstStyle/>
          <a:p>
            <a:r>
              <a:rPr lang="en-US"/>
              <a:t>CMA organization Interviews</a:t>
            </a:r>
          </a:p>
        </p:txBody>
      </p:sp>
      <p:sp>
        <p:nvSpPr>
          <p:cNvPr id="23" name="Text Placeholder 22">
            <a:extLst>
              <a:ext uri="{FF2B5EF4-FFF2-40B4-BE49-F238E27FC236}">
                <a16:creationId xmlns:a16="http://schemas.microsoft.com/office/drawing/2014/main" id="{7D8799FD-751A-2251-BA7B-EB533E8FE51E}"/>
              </a:ext>
            </a:extLst>
          </p:cNvPr>
          <p:cNvSpPr>
            <a:spLocks noGrp="1"/>
          </p:cNvSpPr>
          <p:nvPr>
            <p:ph type="body" sz="quarter" idx="82"/>
          </p:nvPr>
        </p:nvSpPr>
        <p:spPr/>
        <p:txBody>
          <a:bodyPr/>
          <a:lstStyle/>
          <a:p>
            <a:r>
              <a:rPr lang="en-US"/>
              <a:t>10</a:t>
            </a:r>
          </a:p>
        </p:txBody>
      </p:sp>
      <p:sp>
        <p:nvSpPr>
          <p:cNvPr id="20" name="Text Placeholder 19">
            <a:extLst>
              <a:ext uri="{FF2B5EF4-FFF2-40B4-BE49-F238E27FC236}">
                <a16:creationId xmlns:a16="http://schemas.microsoft.com/office/drawing/2014/main" id="{30657E19-F550-91FC-C5BB-1FAACADA1623}"/>
              </a:ext>
            </a:extLst>
          </p:cNvPr>
          <p:cNvSpPr>
            <a:spLocks noGrp="1"/>
          </p:cNvSpPr>
          <p:nvPr>
            <p:ph type="body" sz="quarter" idx="79"/>
          </p:nvPr>
        </p:nvSpPr>
        <p:spPr/>
        <p:txBody>
          <a:bodyPr/>
          <a:lstStyle/>
          <a:p>
            <a:r>
              <a:rPr lang="en-US"/>
              <a:t>AAA organizations Interviews</a:t>
            </a:r>
          </a:p>
        </p:txBody>
      </p:sp>
      <p:sp>
        <p:nvSpPr>
          <p:cNvPr id="24" name="Text Placeholder 23">
            <a:extLst>
              <a:ext uri="{FF2B5EF4-FFF2-40B4-BE49-F238E27FC236}">
                <a16:creationId xmlns:a16="http://schemas.microsoft.com/office/drawing/2014/main" id="{6BC9BEF1-0462-EFAB-6B39-133979849395}"/>
              </a:ext>
            </a:extLst>
          </p:cNvPr>
          <p:cNvSpPr>
            <a:spLocks noGrp="1"/>
          </p:cNvSpPr>
          <p:nvPr>
            <p:ph type="body" sz="quarter" idx="83"/>
          </p:nvPr>
        </p:nvSpPr>
        <p:spPr>
          <a:xfrm>
            <a:off x="8591823" y="5067402"/>
            <a:ext cx="2350180" cy="287229"/>
          </a:xfrm>
        </p:spPr>
        <p:txBody>
          <a:bodyPr/>
          <a:lstStyle/>
          <a:p>
            <a:r>
              <a:rPr lang="en-US"/>
              <a:t>5 topics covered</a:t>
            </a:r>
          </a:p>
        </p:txBody>
      </p:sp>
      <p:sp>
        <p:nvSpPr>
          <p:cNvPr id="17" name="Text Placeholder 16">
            <a:extLst>
              <a:ext uri="{FF2B5EF4-FFF2-40B4-BE49-F238E27FC236}">
                <a16:creationId xmlns:a16="http://schemas.microsoft.com/office/drawing/2014/main" id="{A76AE627-D339-E83E-B299-CB4AF8673D36}"/>
              </a:ext>
            </a:extLst>
          </p:cNvPr>
          <p:cNvSpPr>
            <a:spLocks noGrp="1"/>
          </p:cNvSpPr>
          <p:nvPr>
            <p:ph type="body" sz="quarter" idx="15"/>
          </p:nvPr>
        </p:nvSpPr>
        <p:spPr>
          <a:xfrm>
            <a:off x="8852513" y="1628430"/>
            <a:ext cx="1828800" cy="392485"/>
          </a:xfrm>
        </p:spPr>
        <p:txBody>
          <a:bodyPr/>
          <a:lstStyle/>
          <a:p>
            <a:r>
              <a:rPr lang="en-US"/>
              <a:t>DCH MAPS Sessions &amp; Persona Workshop</a:t>
            </a:r>
          </a:p>
        </p:txBody>
      </p:sp>
      <p:sp>
        <p:nvSpPr>
          <p:cNvPr id="19" name="Text Placeholder 18">
            <a:extLst>
              <a:ext uri="{FF2B5EF4-FFF2-40B4-BE49-F238E27FC236}">
                <a16:creationId xmlns:a16="http://schemas.microsoft.com/office/drawing/2014/main" id="{1D71A074-E29D-152C-F4B7-03771393D938}"/>
              </a:ext>
            </a:extLst>
          </p:cNvPr>
          <p:cNvSpPr>
            <a:spLocks noGrp="1"/>
          </p:cNvSpPr>
          <p:nvPr>
            <p:ph type="body" sz="quarter" idx="78"/>
          </p:nvPr>
        </p:nvSpPr>
        <p:spPr>
          <a:xfrm>
            <a:off x="8852513" y="780719"/>
            <a:ext cx="1828800" cy="734067"/>
          </a:xfrm>
        </p:spPr>
        <p:txBody>
          <a:bodyPr/>
          <a:lstStyle/>
          <a:p>
            <a:r>
              <a:rPr lang="en-US"/>
              <a:t>4</a:t>
            </a:r>
          </a:p>
        </p:txBody>
      </p:sp>
      <p:sp>
        <p:nvSpPr>
          <p:cNvPr id="18" name="Text Placeholder 17">
            <a:extLst>
              <a:ext uri="{FF2B5EF4-FFF2-40B4-BE49-F238E27FC236}">
                <a16:creationId xmlns:a16="http://schemas.microsoft.com/office/drawing/2014/main" id="{4A22F5E7-98FE-1A92-40F9-3146CC1ED5EC}"/>
              </a:ext>
            </a:extLst>
          </p:cNvPr>
          <p:cNvSpPr>
            <a:spLocks noGrp="1"/>
          </p:cNvSpPr>
          <p:nvPr>
            <p:ph type="body" sz="quarter" idx="70"/>
          </p:nvPr>
        </p:nvSpPr>
        <p:spPr>
          <a:xfrm>
            <a:off x="609600" y="1737360"/>
            <a:ext cx="6035040" cy="1691640"/>
          </a:xfrm>
        </p:spPr>
        <p:txBody>
          <a:bodyPr/>
          <a:lstStyle/>
          <a:p>
            <a:pPr>
              <a:lnSpc>
                <a:spcPct val="114000"/>
              </a:lnSpc>
            </a:pPr>
            <a:r>
              <a:rPr lang="en-US" sz="1400"/>
              <a:t>Engaging with users helps identify what will make the new system successful as an MVP and beyond, as well as ensure potential risks are heard and understood.</a:t>
            </a:r>
          </a:p>
          <a:p>
            <a:pPr>
              <a:lnSpc>
                <a:spcPct val="114000"/>
              </a:lnSpc>
            </a:pPr>
            <a:endParaRPr lang="en-US" sz="1400"/>
          </a:p>
          <a:p>
            <a:pPr>
              <a:lnSpc>
                <a:spcPct val="114000"/>
              </a:lnSpc>
            </a:pPr>
            <a:r>
              <a:rPr lang="en-US" sz="1400"/>
              <a:t>We met with </a:t>
            </a:r>
            <a:r>
              <a:rPr lang="en-US" sz="1400" b="1">
                <a:solidFill>
                  <a:schemeClr val="tx2"/>
                </a:solidFill>
              </a:rPr>
              <a:t>16 AAA users and 36 CMA users </a:t>
            </a:r>
            <a:r>
              <a:rPr lang="en-US" sz="1400"/>
              <a:t>to uncover challenges with current experience and workflows and opportunities for the future state. All users were asked to share hopes and needs for the new system, surfacing </a:t>
            </a:r>
            <a:r>
              <a:rPr lang="en-US" sz="1400" b="1">
                <a:solidFill>
                  <a:schemeClr val="tx2"/>
                </a:solidFill>
              </a:rPr>
              <a:t>key themes </a:t>
            </a:r>
            <a:r>
              <a:rPr lang="en-US" sz="1400"/>
              <a:t>and valuable insights.</a:t>
            </a:r>
          </a:p>
          <a:p>
            <a:pPr>
              <a:lnSpc>
                <a:spcPct val="114000"/>
              </a:lnSpc>
            </a:pPr>
            <a:endParaRPr lang="en-US" sz="1400"/>
          </a:p>
          <a:p>
            <a:endParaRPr lang="en-US"/>
          </a:p>
        </p:txBody>
      </p:sp>
      <p:sp>
        <p:nvSpPr>
          <p:cNvPr id="21" name="Text Placeholder 20">
            <a:extLst>
              <a:ext uri="{FF2B5EF4-FFF2-40B4-BE49-F238E27FC236}">
                <a16:creationId xmlns:a16="http://schemas.microsoft.com/office/drawing/2014/main" id="{167DC0BE-026A-EAAF-006D-CAF82F901248}"/>
              </a:ext>
            </a:extLst>
          </p:cNvPr>
          <p:cNvSpPr>
            <a:spLocks noGrp="1"/>
          </p:cNvSpPr>
          <p:nvPr>
            <p:ph type="body" sz="quarter" idx="80"/>
          </p:nvPr>
        </p:nvSpPr>
        <p:spPr/>
        <p:txBody>
          <a:bodyPr/>
          <a:lstStyle/>
          <a:p>
            <a:r>
              <a:rPr lang="en-US"/>
              <a:t>6</a:t>
            </a:r>
          </a:p>
        </p:txBody>
      </p:sp>
      <p:sp>
        <p:nvSpPr>
          <p:cNvPr id="16" name="Title 15">
            <a:extLst>
              <a:ext uri="{FF2B5EF4-FFF2-40B4-BE49-F238E27FC236}">
                <a16:creationId xmlns:a16="http://schemas.microsoft.com/office/drawing/2014/main" id="{C108A884-0704-09FC-B382-7B42A77C1D42}"/>
              </a:ext>
            </a:extLst>
          </p:cNvPr>
          <p:cNvSpPr>
            <a:spLocks noGrp="1"/>
          </p:cNvSpPr>
          <p:nvPr>
            <p:ph type="title"/>
          </p:nvPr>
        </p:nvSpPr>
        <p:spPr/>
        <p:txBody>
          <a:bodyPr/>
          <a:lstStyle/>
          <a:p>
            <a:r>
              <a:rPr lang="en-US"/>
              <a:t>Our Approach</a:t>
            </a:r>
          </a:p>
        </p:txBody>
      </p:sp>
      <p:pic>
        <p:nvPicPr>
          <p:cNvPr id="27" name="Picture Placeholder 37">
            <a:extLst>
              <a:ext uri="{FF2B5EF4-FFF2-40B4-BE49-F238E27FC236}">
                <a16:creationId xmlns:a16="http://schemas.microsoft.com/office/drawing/2014/main" id="{A0994023-3E17-E734-0181-92BA5621DA0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38313" y="4451045"/>
            <a:ext cx="457200" cy="457200"/>
          </a:xfrm>
          <a:prstGeom prst="rect">
            <a:avLst/>
          </a:prstGeom>
        </p:spPr>
      </p:pic>
      <p:sp>
        <p:nvSpPr>
          <p:cNvPr id="4" name="Text Placeholder 20">
            <a:extLst>
              <a:ext uri="{FF2B5EF4-FFF2-40B4-BE49-F238E27FC236}">
                <a16:creationId xmlns:a16="http://schemas.microsoft.com/office/drawing/2014/main" id="{01D7D8DB-C4C2-FAB8-C1E1-D7DB5176AE1D}"/>
              </a:ext>
            </a:extLst>
          </p:cNvPr>
          <p:cNvSpPr txBox="1">
            <a:spLocks/>
          </p:cNvSpPr>
          <p:nvPr/>
        </p:nvSpPr>
        <p:spPr>
          <a:xfrm>
            <a:off x="8063562" y="5383286"/>
            <a:ext cx="3406702" cy="814886"/>
          </a:xfrm>
          <a:prstGeom prst="rect">
            <a:avLst/>
          </a:prstGeom>
        </p:spPr>
        <p:txBody>
          <a:bodyPr vert="horz" lIns="0" tIns="0" rIns="0" bIns="0" rtlCol="0" anchor="t">
            <a:noAutofit/>
          </a:bodyPr>
          <a:lstStyle>
            <a:lvl1pPr marL="0" indent="0" algn="ctr" defTabSz="914377" rtl="0" eaLnBrk="1" latinLnBrk="0" hangingPunct="1">
              <a:lnSpc>
                <a:spcPts val="2000"/>
              </a:lnSpc>
              <a:spcBef>
                <a:spcPts val="0"/>
              </a:spcBef>
              <a:spcAft>
                <a:spcPts val="600"/>
              </a:spcAft>
              <a:buClr>
                <a:schemeClr val="tx1"/>
              </a:buClr>
              <a:buFont typeface="Arial" panose="020B0604020202020204" pitchFamily="34" charset="0"/>
              <a:buNone/>
              <a:tabLst/>
              <a:defRPr sz="3600" b="0" i="0" kern="900" spc="150" baseline="0">
                <a:solidFill>
                  <a:schemeClr val="bg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300"/>
              </a:spcAft>
              <a:buClr>
                <a:srgbClr val="333F48"/>
              </a:buClr>
              <a:buSzTx/>
              <a:buFont typeface="Arial" panose="020B0604020202020204" pitchFamily="34" charset="0"/>
              <a:buNone/>
              <a:tabLst/>
              <a:defRPr/>
            </a:pPr>
            <a:r>
              <a:rPr kumimoji="0" lang="en-US" sz="1200" b="0" i="0" u="none" strike="noStrike" kern="900" cap="none" spc="150" normalizeH="0" baseline="0" noProof="0">
                <a:ln>
                  <a:noFill/>
                </a:ln>
                <a:solidFill>
                  <a:schemeClr val="bg2"/>
                </a:solidFill>
                <a:effectLst/>
                <a:uLnTx/>
                <a:uFillTx/>
                <a:latin typeface="Gibson" panose="02000000000000000000" pitchFamily="2" charset="77"/>
                <a:ea typeface="+mn-ea"/>
                <a:cs typeface="+mn-cs"/>
              </a:rPr>
              <a:t>User Needs, Current Experience</a:t>
            </a:r>
            <a:r>
              <a:rPr lang="en-US" sz="1200">
                <a:solidFill>
                  <a:schemeClr val="bg2"/>
                </a:solidFill>
              </a:rPr>
              <a:t> &amp; </a:t>
            </a:r>
            <a:r>
              <a:rPr kumimoji="0" lang="en-US" sz="1200" b="0" i="0" u="none" strike="noStrike" kern="900" cap="none" spc="150" normalizeH="0" baseline="0" noProof="0">
                <a:ln>
                  <a:noFill/>
                </a:ln>
                <a:solidFill>
                  <a:schemeClr val="bg2"/>
                </a:solidFill>
                <a:effectLst/>
                <a:uLnTx/>
                <a:uFillTx/>
                <a:latin typeface="Gibson" panose="02000000000000000000" pitchFamily="2" charset="77"/>
                <a:ea typeface="+mn-ea"/>
                <a:cs typeface="+mn-cs"/>
              </a:rPr>
              <a:t>Process, Challenges/Pain Points, Future State Opportunities, Requirements Gathering</a:t>
            </a:r>
          </a:p>
        </p:txBody>
      </p:sp>
      <p:sp>
        <p:nvSpPr>
          <p:cNvPr id="5" name="TextBox 4">
            <a:extLst>
              <a:ext uri="{FF2B5EF4-FFF2-40B4-BE49-F238E27FC236}">
                <a16:creationId xmlns:a16="http://schemas.microsoft.com/office/drawing/2014/main" id="{BBA77315-51B6-517D-5682-13EB31529FBA}"/>
              </a:ext>
            </a:extLst>
          </p:cNvPr>
          <p:cNvSpPr txBox="1"/>
          <p:nvPr/>
        </p:nvSpPr>
        <p:spPr>
          <a:xfrm>
            <a:off x="1346886" y="6130320"/>
            <a:ext cx="0" cy="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800"/>
              </a:spcAft>
              <a:buClr>
                <a:srgbClr val="00A5DF"/>
              </a:buClr>
              <a:buSzTx/>
              <a:buFontTx/>
              <a:buNone/>
              <a:tabLst/>
              <a:defRPr/>
            </a:pPr>
            <a:endParaRPr kumimoji="0" lang="en-US" sz="1400" b="0" i="0" u="none" strike="noStrike" kern="900" cap="none" spc="20" normalizeH="0" baseline="0" noProof="0" err="1">
              <a:ln>
                <a:noFill/>
              </a:ln>
              <a:solidFill>
                <a:srgbClr val="333F48"/>
              </a:solidFill>
              <a:effectLst/>
              <a:uLnTx/>
              <a:uFillTx/>
              <a:latin typeface="Gibson" panose="02000000000000000000" pitchFamily="2" charset="77"/>
              <a:ea typeface="+mn-ea"/>
              <a:cs typeface="+mn-cs"/>
            </a:endParaRPr>
          </a:p>
        </p:txBody>
      </p:sp>
      <p:sp>
        <p:nvSpPr>
          <p:cNvPr id="2" name="TextBox 1">
            <a:extLst>
              <a:ext uri="{FF2B5EF4-FFF2-40B4-BE49-F238E27FC236}">
                <a16:creationId xmlns:a16="http://schemas.microsoft.com/office/drawing/2014/main" id="{9E0A9250-7F3B-64DB-5591-99A250A3EBF4}"/>
              </a:ext>
            </a:extLst>
          </p:cNvPr>
          <p:cNvSpPr txBox="1"/>
          <p:nvPr/>
        </p:nvSpPr>
        <p:spPr>
          <a:xfrm>
            <a:off x="2346960" y="4466646"/>
            <a:ext cx="0" cy="0"/>
          </a:xfrm>
          <a:prstGeom prst="rect">
            <a:avLst/>
          </a:prstGeom>
          <a:solidFill>
            <a:schemeClr val="bg2"/>
          </a:solidFill>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800"/>
              </a:spcAft>
              <a:buClr>
                <a:srgbClr val="00A5DF"/>
              </a:buClr>
              <a:buSzTx/>
              <a:buFontTx/>
              <a:buNone/>
              <a:tabLst/>
              <a:defRPr/>
            </a:pPr>
            <a:endParaRPr kumimoji="0" lang="en-US" sz="1400" b="0" i="0" u="none" strike="noStrike" kern="900" cap="none" spc="20" normalizeH="0" baseline="0" noProof="0" err="1">
              <a:ln>
                <a:noFill/>
              </a:ln>
              <a:solidFill>
                <a:srgbClr val="333F48"/>
              </a:solidFill>
              <a:effectLst/>
              <a:uLnTx/>
              <a:uFillTx/>
              <a:latin typeface="Gibson" panose="02000000000000000000" pitchFamily="2" charset="77"/>
              <a:ea typeface="+mn-ea"/>
              <a:cs typeface="+mn-cs"/>
            </a:endParaRPr>
          </a:p>
        </p:txBody>
      </p:sp>
      <p:sp>
        <p:nvSpPr>
          <p:cNvPr id="6" name="Rectangle 5">
            <a:extLst>
              <a:ext uri="{FF2B5EF4-FFF2-40B4-BE49-F238E27FC236}">
                <a16:creationId xmlns:a16="http://schemas.microsoft.com/office/drawing/2014/main" id="{D0DD9927-B46F-4246-9F44-A83F71547FDB}"/>
              </a:ext>
            </a:extLst>
          </p:cNvPr>
          <p:cNvSpPr/>
          <p:nvPr/>
        </p:nvSpPr>
        <p:spPr>
          <a:xfrm>
            <a:off x="609600" y="4226154"/>
            <a:ext cx="2926080" cy="841248"/>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7" name="Rectangle 6">
            <a:extLst>
              <a:ext uri="{FF2B5EF4-FFF2-40B4-BE49-F238E27FC236}">
                <a16:creationId xmlns:a16="http://schemas.microsoft.com/office/drawing/2014/main" id="{3D8BD246-9B0E-65BB-6351-31EC15DEC195}"/>
              </a:ext>
            </a:extLst>
          </p:cNvPr>
          <p:cNvSpPr/>
          <p:nvPr/>
        </p:nvSpPr>
        <p:spPr>
          <a:xfrm>
            <a:off x="622124" y="4504554"/>
            <a:ext cx="2730676" cy="287244"/>
          </a:xfrm>
          <a:prstGeom prst="rect">
            <a:avLst/>
          </a:prstGeom>
          <a:no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ctr">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rPr>
              <a:t>Unreliable Data</a:t>
            </a:r>
          </a:p>
        </p:txBody>
      </p:sp>
      <p:sp>
        <p:nvSpPr>
          <p:cNvPr id="8" name="Rectangle 7">
            <a:extLst>
              <a:ext uri="{FF2B5EF4-FFF2-40B4-BE49-F238E27FC236}">
                <a16:creationId xmlns:a16="http://schemas.microsoft.com/office/drawing/2014/main" id="{0388A89F-C60D-724C-C62D-1458571DBFB5}"/>
              </a:ext>
            </a:extLst>
          </p:cNvPr>
          <p:cNvSpPr/>
          <p:nvPr/>
        </p:nvSpPr>
        <p:spPr>
          <a:xfrm>
            <a:off x="3718560" y="4213410"/>
            <a:ext cx="2926080" cy="8382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9" name="Rectangle 8">
            <a:extLst>
              <a:ext uri="{FF2B5EF4-FFF2-40B4-BE49-F238E27FC236}">
                <a16:creationId xmlns:a16="http://schemas.microsoft.com/office/drawing/2014/main" id="{B3ACC488-B65A-B277-D2A7-5BB7C0555789}"/>
              </a:ext>
            </a:extLst>
          </p:cNvPr>
          <p:cNvSpPr/>
          <p:nvPr/>
        </p:nvSpPr>
        <p:spPr>
          <a:xfrm>
            <a:off x="622124" y="5199116"/>
            <a:ext cx="2926080" cy="8382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0" name="Rectangle 9">
            <a:extLst>
              <a:ext uri="{FF2B5EF4-FFF2-40B4-BE49-F238E27FC236}">
                <a16:creationId xmlns:a16="http://schemas.microsoft.com/office/drawing/2014/main" id="{D5DBF9D0-0ABB-8444-210B-D9A2E431B59A}"/>
              </a:ext>
            </a:extLst>
          </p:cNvPr>
          <p:cNvSpPr/>
          <p:nvPr/>
        </p:nvSpPr>
        <p:spPr>
          <a:xfrm>
            <a:off x="3711898" y="5199116"/>
            <a:ext cx="2926080" cy="838200"/>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t">
            <a:spAutoFit/>
          </a:bodyPr>
          <a:lstStyle/>
          <a:p>
            <a:pPr marL="0" marR="0" lvl="0" indent="0" algn="l" defTabSz="457154" rtl="0" eaLnBrk="1" fontAlgn="auto" latinLnBrk="0" hangingPunct="1">
              <a:lnSpc>
                <a:spcPct val="100000"/>
              </a:lnSpc>
              <a:spcBef>
                <a:spcPts val="0"/>
              </a:spcBef>
              <a:spcAft>
                <a:spcPts val="1800"/>
              </a:spcAft>
              <a:buClrTx/>
              <a:buSzTx/>
              <a:buFontTx/>
              <a:buNone/>
              <a:tabLst/>
              <a:defRPr/>
            </a:pPr>
            <a:endPar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endParaRPr>
          </a:p>
        </p:txBody>
      </p:sp>
      <p:sp>
        <p:nvSpPr>
          <p:cNvPr id="12" name="Rectangle 11">
            <a:extLst>
              <a:ext uri="{FF2B5EF4-FFF2-40B4-BE49-F238E27FC236}">
                <a16:creationId xmlns:a16="http://schemas.microsoft.com/office/drawing/2014/main" id="{F770CDE7-6ACD-934C-78E9-97F0ABA2D502}"/>
              </a:ext>
            </a:extLst>
          </p:cNvPr>
          <p:cNvSpPr/>
          <p:nvPr/>
        </p:nvSpPr>
        <p:spPr>
          <a:xfrm>
            <a:off x="3733800" y="4504554"/>
            <a:ext cx="2730676" cy="287244"/>
          </a:xfrm>
          <a:prstGeom prst="rect">
            <a:avLst/>
          </a:prstGeom>
          <a:no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ctr">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rPr>
              <a:t>System Performance</a:t>
            </a:r>
          </a:p>
        </p:txBody>
      </p:sp>
      <p:sp>
        <p:nvSpPr>
          <p:cNvPr id="13" name="Rectangle 12">
            <a:extLst>
              <a:ext uri="{FF2B5EF4-FFF2-40B4-BE49-F238E27FC236}">
                <a16:creationId xmlns:a16="http://schemas.microsoft.com/office/drawing/2014/main" id="{FA451EA9-B683-C12D-6322-DED8E309481A}"/>
              </a:ext>
            </a:extLst>
          </p:cNvPr>
          <p:cNvSpPr/>
          <p:nvPr/>
        </p:nvSpPr>
        <p:spPr>
          <a:xfrm>
            <a:off x="634648" y="5478336"/>
            <a:ext cx="2730676" cy="287244"/>
          </a:xfrm>
          <a:prstGeom prst="rect">
            <a:avLst/>
          </a:prstGeom>
          <a:no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ctr">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rPr>
              <a:t>Complex Navigation</a:t>
            </a:r>
          </a:p>
        </p:txBody>
      </p:sp>
      <p:sp>
        <p:nvSpPr>
          <p:cNvPr id="14" name="Rectangle 13">
            <a:extLst>
              <a:ext uri="{FF2B5EF4-FFF2-40B4-BE49-F238E27FC236}">
                <a16:creationId xmlns:a16="http://schemas.microsoft.com/office/drawing/2014/main" id="{BBF03E66-2E4D-8D8B-3921-47B456697B54}"/>
              </a:ext>
            </a:extLst>
          </p:cNvPr>
          <p:cNvSpPr/>
          <p:nvPr/>
        </p:nvSpPr>
        <p:spPr>
          <a:xfrm>
            <a:off x="3758848" y="5478336"/>
            <a:ext cx="2730676" cy="287244"/>
          </a:xfrm>
          <a:prstGeom prst="rect">
            <a:avLst/>
          </a:prstGeom>
          <a:noFill/>
          <a:ln w="12700">
            <a:miter lim="400000"/>
          </a:ln>
          <a:extLst>
            <a:ext uri="{C572A759-6A51-4108-AA02-DFA0A04FC94B}">
              <ma14:wrappingTextBoxFlag xmlns:ma14="http://schemas.microsoft.com/office/mac/drawingml/2011/main" xmlns="" val="1"/>
            </a:ext>
          </a:extLst>
        </p:spPr>
        <p:txBody>
          <a:bodyPr wrap="square" lIns="50793" tIns="50793" rIns="50793" bIns="50793" rtlCol="0" anchor="ctr">
            <a:spAutoFit/>
          </a:bodyPr>
          <a:lstStyle/>
          <a:p>
            <a:pPr marL="0" marR="0" lvl="0" indent="0" algn="ctr" defTabSz="457154" rtl="0" eaLnBrk="1" fontAlgn="auto" latinLnBrk="0" hangingPunct="1">
              <a:lnSpc>
                <a:spcPct val="100000"/>
              </a:lnSpc>
              <a:spcBef>
                <a:spcPts val="0"/>
              </a:spcBef>
              <a:spcAft>
                <a:spcPts val="1800"/>
              </a:spcAft>
              <a:buClrTx/>
              <a:buSzTx/>
              <a:buFontTx/>
              <a:buNone/>
              <a:tabLst/>
              <a:defRPr/>
            </a:pPr>
            <a:r>
              <a:rPr kumimoji="0" lang="en-US" sz="1200" b="0" i="0" u="none" strike="noStrike" kern="900" cap="none" spc="20" normalizeH="0" baseline="0" noProof="0">
                <a:ln>
                  <a:noFill/>
                </a:ln>
                <a:solidFill>
                  <a:srgbClr val="333F48"/>
                </a:solidFill>
                <a:effectLst/>
                <a:uLnTx/>
                <a:uFillTx/>
                <a:latin typeface="Gibson" panose="02000000000000000000" pitchFamily="2" charset="77"/>
                <a:ea typeface="+mn-ea"/>
                <a:cs typeface="+mn-cs"/>
              </a:rPr>
              <a:t>Inefficient Communication</a:t>
            </a:r>
          </a:p>
        </p:txBody>
      </p:sp>
      <p:sp>
        <p:nvSpPr>
          <p:cNvPr id="3" name="Text Placeholder 17">
            <a:extLst>
              <a:ext uri="{FF2B5EF4-FFF2-40B4-BE49-F238E27FC236}">
                <a16:creationId xmlns:a16="http://schemas.microsoft.com/office/drawing/2014/main" id="{2860C576-B0D5-FDE6-D112-FDC48D05AC16}"/>
              </a:ext>
            </a:extLst>
          </p:cNvPr>
          <p:cNvSpPr txBox="1">
            <a:spLocks/>
          </p:cNvSpPr>
          <p:nvPr/>
        </p:nvSpPr>
        <p:spPr>
          <a:xfrm>
            <a:off x="622124" y="3860901"/>
            <a:ext cx="6035040" cy="299396"/>
          </a:xfrm>
          <a:prstGeom prst="rect">
            <a:avLst/>
          </a:prstGeom>
        </p:spPr>
        <p:txBody>
          <a:bodyPr vert="horz" lIns="0" tIns="0" rIns="0" bIns="0" rtlCol="0">
            <a:noAutofit/>
          </a:bodyPr>
          <a:lstStyle>
            <a:lvl1pPr marL="0" indent="0" algn="l" defTabSz="914377" rtl="0" eaLnBrk="1" latinLnBrk="0" hangingPunct="1">
              <a:lnSpc>
                <a:spcPct val="120000"/>
              </a:lnSpc>
              <a:spcBef>
                <a:spcPts val="0"/>
              </a:spcBef>
              <a:spcAft>
                <a:spcPts val="0"/>
              </a:spcAft>
              <a:buClr>
                <a:schemeClr val="tx1"/>
              </a:buClr>
              <a:buFont typeface="Arial" panose="020B0604020202020204" pitchFamily="34" charset="0"/>
              <a:buNone/>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400"/>
              </a:lnSpc>
              <a:spcBef>
                <a:spcPts val="0"/>
              </a:spcBef>
              <a:spcAft>
                <a:spcPts val="600"/>
              </a:spcAft>
              <a:buClr>
                <a:schemeClr val="tx1"/>
              </a:buClr>
              <a:buFont typeface="Arial" panose="020B0604020202020204" pitchFamily="34" charset="0"/>
              <a:buChar char="•"/>
              <a:tabLst/>
              <a:defRPr sz="16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400"/>
              </a:lnSpc>
              <a:spcBef>
                <a:spcPts val="0"/>
              </a:spcBef>
              <a:spcAft>
                <a:spcPts val="600"/>
              </a:spcAft>
              <a:buClr>
                <a:schemeClr val="tx1"/>
              </a:buClr>
              <a:buFont typeface="Arial" panose="020B0604020202020204" pitchFamily="34" charset="0"/>
              <a:buChar char="•"/>
              <a:tabLst/>
              <a:defRPr sz="16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400"/>
              </a:lnSpc>
              <a:spcBef>
                <a:spcPts val="0"/>
              </a:spcBef>
              <a:spcAft>
                <a:spcPts val="600"/>
              </a:spcAft>
              <a:buClr>
                <a:schemeClr val="tx1"/>
              </a:buClr>
              <a:buFont typeface="Arial" panose="020B0604020202020204" pitchFamily="34" charset="0"/>
              <a:buChar char="•"/>
              <a:tabLst/>
              <a:defRPr sz="16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400"/>
              </a:lnSpc>
              <a:spcBef>
                <a:spcPts val="0"/>
              </a:spcBef>
              <a:spcAft>
                <a:spcPts val="600"/>
              </a:spcAft>
              <a:buClr>
                <a:schemeClr val="tx1"/>
              </a:buClr>
              <a:buFont typeface="Arial" panose="020B0604020202020204" pitchFamily="34" charset="0"/>
              <a:buChar char="•"/>
              <a:tabLst/>
              <a:defRPr sz="16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400">
                <a:solidFill>
                  <a:schemeClr val="tx2"/>
                </a:solidFill>
              </a:rPr>
              <a:t>4 Key Themes from the User Interview Sessions:</a:t>
            </a:r>
          </a:p>
          <a:p>
            <a:pPr>
              <a:lnSpc>
                <a:spcPct val="114000"/>
              </a:lnSpc>
            </a:pPr>
            <a:endParaRPr lang="en-US" sz="1400"/>
          </a:p>
          <a:p>
            <a:endParaRPr lang="en-US"/>
          </a:p>
        </p:txBody>
      </p:sp>
    </p:spTree>
    <p:extLst>
      <p:ext uri="{BB962C8B-B14F-4D97-AF65-F5344CB8AC3E}">
        <p14:creationId xmlns:p14="http://schemas.microsoft.com/office/powerpoint/2010/main" val="158164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47897-F941-1A00-9BDC-BE7651AD6B7D}"/>
            </a:ext>
          </a:extLst>
        </p:cNvPr>
        <p:cNvGrpSpPr/>
        <p:nvPr/>
      </p:nvGrpSpPr>
      <p:grpSpPr>
        <a:xfrm>
          <a:off x="0" y="0"/>
          <a:ext cx="0" cy="0"/>
          <a:chOff x="0" y="0"/>
          <a:chExt cx="0" cy="0"/>
        </a:xfrm>
      </p:grpSpPr>
      <p:sp>
        <p:nvSpPr>
          <p:cNvPr id="43" name="Text Placeholder 42">
            <a:extLst>
              <a:ext uri="{FF2B5EF4-FFF2-40B4-BE49-F238E27FC236}">
                <a16:creationId xmlns:a16="http://schemas.microsoft.com/office/drawing/2014/main" id="{566D1196-6109-6EC3-1009-C0DE3CFBAA00}"/>
              </a:ext>
            </a:extLst>
          </p:cNvPr>
          <p:cNvSpPr>
            <a:spLocks noGrp="1"/>
          </p:cNvSpPr>
          <p:nvPr>
            <p:ph type="body" sz="quarter" idx="96"/>
          </p:nvPr>
        </p:nvSpPr>
        <p:spPr>
          <a:xfrm>
            <a:off x="9189359" y="3770552"/>
            <a:ext cx="2377440" cy="2530040"/>
          </a:xfrm>
        </p:spPr>
        <p:txBody>
          <a:bodyPr/>
          <a:lstStyle/>
          <a:p>
            <a:r>
              <a:rPr lang="en-US"/>
              <a:t>Lack of internal communication features within </a:t>
            </a:r>
            <a:r>
              <a:rPr lang="en-US" err="1"/>
              <a:t>WellSky</a:t>
            </a:r>
            <a:r>
              <a:rPr lang="en-US"/>
              <a:t> forces reliance on external emails, which is inefficient and difficult to track</a:t>
            </a:r>
          </a:p>
          <a:p>
            <a:r>
              <a:rPr lang="en-US"/>
              <a:t>Need for a better system to alert users, such as real-time updates and notifications about critical changes or statuses</a:t>
            </a:r>
          </a:p>
          <a:p>
            <a:endParaRPr lang="en-US"/>
          </a:p>
        </p:txBody>
      </p:sp>
      <p:sp>
        <p:nvSpPr>
          <p:cNvPr id="102" name="Text Placeholder 101">
            <a:extLst>
              <a:ext uri="{FF2B5EF4-FFF2-40B4-BE49-F238E27FC236}">
                <a16:creationId xmlns:a16="http://schemas.microsoft.com/office/drawing/2014/main" id="{B2D590FC-A552-9CAB-5682-8D6A378A5F66}"/>
              </a:ext>
            </a:extLst>
          </p:cNvPr>
          <p:cNvSpPr>
            <a:spLocks noGrp="1"/>
          </p:cNvSpPr>
          <p:nvPr>
            <p:ph type="body" sz="quarter" idx="97"/>
          </p:nvPr>
        </p:nvSpPr>
        <p:spPr>
          <a:xfrm>
            <a:off x="9189359" y="3078617"/>
            <a:ext cx="2377440" cy="548640"/>
          </a:xfrm>
        </p:spPr>
        <p:txBody>
          <a:bodyPr/>
          <a:lstStyle/>
          <a:p>
            <a:r>
              <a:rPr lang="en-US"/>
              <a:t>Inefficient Communication</a:t>
            </a:r>
          </a:p>
        </p:txBody>
      </p:sp>
      <p:pic>
        <p:nvPicPr>
          <p:cNvPr id="7" name="Picture Placeholder 6">
            <a:extLst>
              <a:ext uri="{FF2B5EF4-FFF2-40B4-BE49-F238E27FC236}">
                <a16:creationId xmlns:a16="http://schemas.microsoft.com/office/drawing/2014/main" id="{E9483A5F-0265-7AAB-43F5-3AF6295DD287}"/>
              </a:ext>
              <a:ext uri="{C183D7F6-B498-43B3-948B-1728B52AA6E4}">
                <adec:decorative xmlns:adec="http://schemas.microsoft.com/office/drawing/2017/decorative" val="1"/>
              </a:ext>
            </a:extLst>
          </p:cNvPr>
          <p:cNvPicPr>
            <a:picLocks noGrp="1" noChangeAspect="1"/>
          </p:cNvPicPr>
          <p:nvPr>
            <p:ph type="pic" sz="quarter" idx="99"/>
          </p:nvPr>
        </p:nvPicPr>
        <p:blipFill>
          <a:blip r:embed="rId3" cstate="print">
            <a:extLst>
              <a:ext uri="{28A0092B-C50C-407E-A947-70E740481C1C}">
                <a14:useLocalDpi xmlns:a14="http://schemas.microsoft.com/office/drawing/2010/main" val="0"/>
              </a:ext>
            </a:extLst>
          </a:blip>
          <a:srcRect/>
          <a:stretch/>
        </p:blipFill>
        <p:spPr>
          <a:xfrm>
            <a:off x="9326519" y="2359443"/>
            <a:ext cx="457200" cy="457200"/>
          </a:xfrm>
        </p:spPr>
      </p:pic>
      <p:sp>
        <p:nvSpPr>
          <p:cNvPr id="41" name="Text Placeholder 40">
            <a:extLst>
              <a:ext uri="{FF2B5EF4-FFF2-40B4-BE49-F238E27FC236}">
                <a16:creationId xmlns:a16="http://schemas.microsoft.com/office/drawing/2014/main" id="{9CDE21AE-1446-7002-AA06-01FDCD3D9D22}"/>
              </a:ext>
            </a:extLst>
          </p:cNvPr>
          <p:cNvSpPr>
            <a:spLocks noGrp="1"/>
          </p:cNvSpPr>
          <p:nvPr>
            <p:ph type="body" sz="quarter" idx="93"/>
          </p:nvPr>
        </p:nvSpPr>
        <p:spPr>
          <a:xfrm>
            <a:off x="6346148" y="3770552"/>
            <a:ext cx="2377440" cy="2377440"/>
          </a:xfrm>
        </p:spPr>
        <p:txBody>
          <a:bodyPr/>
          <a:lstStyle/>
          <a:p>
            <a:r>
              <a:rPr lang="en-US"/>
              <a:t>Users struggle to enter key data, perform assessments, and access key information</a:t>
            </a:r>
          </a:p>
          <a:p>
            <a:r>
              <a:rPr lang="en-US"/>
              <a:t>Best practices are not being used, such as: windows, and multiple clicks (steps) are required to perform simple tasks</a:t>
            </a:r>
          </a:p>
          <a:p>
            <a:r>
              <a:rPr lang="en-US"/>
              <a:t>Navigation and processes aren’t intuitive nor user-friendly without training and ongoing support</a:t>
            </a:r>
          </a:p>
          <a:p>
            <a:endParaRPr lang="en-US"/>
          </a:p>
        </p:txBody>
      </p:sp>
      <p:sp>
        <p:nvSpPr>
          <p:cNvPr id="104" name="Text Placeholder 103">
            <a:extLst>
              <a:ext uri="{FF2B5EF4-FFF2-40B4-BE49-F238E27FC236}">
                <a16:creationId xmlns:a16="http://schemas.microsoft.com/office/drawing/2014/main" id="{1CFAB428-B4ED-9409-F905-BAC75549FD2E}"/>
              </a:ext>
            </a:extLst>
          </p:cNvPr>
          <p:cNvSpPr>
            <a:spLocks noGrp="1"/>
          </p:cNvSpPr>
          <p:nvPr>
            <p:ph type="body" sz="quarter" idx="94"/>
          </p:nvPr>
        </p:nvSpPr>
        <p:spPr>
          <a:xfrm>
            <a:off x="6346148" y="3078617"/>
            <a:ext cx="2377440" cy="548640"/>
          </a:xfrm>
        </p:spPr>
        <p:txBody>
          <a:bodyPr/>
          <a:lstStyle/>
          <a:p>
            <a:r>
              <a:rPr lang="en-US"/>
              <a:t>Complex Navigation</a:t>
            </a:r>
          </a:p>
        </p:txBody>
      </p:sp>
      <p:pic>
        <p:nvPicPr>
          <p:cNvPr id="9" name="Picture Placeholder 8">
            <a:extLst>
              <a:ext uri="{FF2B5EF4-FFF2-40B4-BE49-F238E27FC236}">
                <a16:creationId xmlns:a16="http://schemas.microsoft.com/office/drawing/2014/main" id="{C53ED8C7-284B-D631-D9CF-71C778ACCFAB}"/>
              </a:ext>
              <a:ext uri="{C183D7F6-B498-43B3-948B-1728B52AA6E4}">
                <adec:decorative xmlns:adec="http://schemas.microsoft.com/office/drawing/2017/decorative" val="1"/>
              </a:ext>
            </a:extLst>
          </p:cNvPr>
          <p:cNvPicPr>
            <a:picLocks noGrp="1" noChangeAspect="1"/>
          </p:cNvPicPr>
          <p:nvPr>
            <p:ph type="pic" sz="quarter" idx="98"/>
          </p:nvPr>
        </p:nvPicPr>
        <p:blipFill>
          <a:blip r:embed="rId4" cstate="print">
            <a:extLst>
              <a:ext uri="{28A0092B-C50C-407E-A947-70E740481C1C}">
                <a14:useLocalDpi xmlns:a14="http://schemas.microsoft.com/office/drawing/2010/main" val="0"/>
              </a:ext>
            </a:extLst>
          </a:blip>
          <a:srcRect/>
          <a:stretch/>
        </p:blipFill>
        <p:spPr>
          <a:xfrm>
            <a:off x="6483308" y="2359443"/>
            <a:ext cx="457200" cy="457200"/>
          </a:xfrm>
        </p:spPr>
      </p:pic>
      <p:sp>
        <p:nvSpPr>
          <p:cNvPr id="39" name="Text Placeholder 38">
            <a:extLst>
              <a:ext uri="{FF2B5EF4-FFF2-40B4-BE49-F238E27FC236}">
                <a16:creationId xmlns:a16="http://schemas.microsoft.com/office/drawing/2014/main" id="{FC59D440-073B-38BD-72F2-D46035BAF778}"/>
              </a:ext>
            </a:extLst>
          </p:cNvPr>
          <p:cNvSpPr>
            <a:spLocks noGrp="1"/>
          </p:cNvSpPr>
          <p:nvPr>
            <p:ph type="body" sz="quarter" idx="90"/>
          </p:nvPr>
        </p:nvSpPr>
        <p:spPr>
          <a:xfrm>
            <a:off x="3487416" y="3770552"/>
            <a:ext cx="2536311" cy="2377440"/>
          </a:xfrm>
        </p:spPr>
        <p:txBody>
          <a:bodyPr/>
          <a:lstStyle/>
          <a:p>
            <a:r>
              <a:rPr lang="en-US"/>
              <a:t>Frequent system crashes lead to loss of data and the need to re-enter information</a:t>
            </a:r>
          </a:p>
          <a:p>
            <a:r>
              <a:rPr lang="en-US"/>
              <a:t>Slow loading times and performance issues cause frustration and delays, impacting user productivity and the quality of service for clients</a:t>
            </a:r>
          </a:p>
          <a:p>
            <a:r>
              <a:rPr lang="en-US"/>
              <a:t>Several external solutions exist for users to workaround </a:t>
            </a:r>
            <a:r>
              <a:rPr lang="en-US" err="1"/>
              <a:t>WellSky</a:t>
            </a:r>
            <a:endParaRPr lang="en-US"/>
          </a:p>
          <a:p>
            <a:endParaRPr lang="en-US"/>
          </a:p>
        </p:txBody>
      </p:sp>
      <p:sp>
        <p:nvSpPr>
          <p:cNvPr id="106" name="Text Placeholder 105">
            <a:extLst>
              <a:ext uri="{FF2B5EF4-FFF2-40B4-BE49-F238E27FC236}">
                <a16:creationId xmlns:a16="http://schemas.microsoft.com/office/drawing/2014/main" id="{9A3287CB-45D3-7074-C8E1-16BFB8EEEC2E}"/>
              </a:ext>
            </a:extLst>
          </p:cNvPr>
          <p:cNvSpPr>
            <a:spLocks noGrp="1"/>
          </p:cNvSpPr>
          <p:nvPr>
            <p:ph type="body" sz="quarter" idx="91"/>
          </p:nvPr>
        </p:nvSpPr>
        <p:spPr>
          <a:xfrm>
            <a:off x="3487417" y="3078617"/>
            <a:ext cx="2377440" cy="548640"/>
          </a:xfrm>
        </p:spPr>
        <p:txBody>
          <a:bodyPr/>
          <a:lstStyle/>
          <a:p>
            <a:r>
              <a:rPr lang="en-US"/>
              <a:t>System Performance </a:t>
            </a:r>
          </a:p>
        </p:txBody>
      </p:sp>
      <p:pic>
        <p:nvPicPr>
          <p:cNvPr id="5" name="Picture Placeholder 4">
            <a:extLst>
              <a:ext uri="{FF2B5EF4-FFF2-40B4-BE49-F238E27FC236}">
                <a16:creationId xmlns:a16="http://schemas.microsoft.com/office/drawing/2014/main" id="{4E9F15DF-0A35-03F7-50DF-2DE020B696B5}"/>
              </a:ext>
              <a:ext uri="{C183D7F6-B498-43B3-948B-1728B52AA6E4}">
                <adec:decorative xmlns:adec="http://schemas.microsoft.com/office/drawing/2017/decorative" val="1"/>
              </a:ext>
            </a:extLst>
          </p:cNvPr>
          <p:cNvPicPr>
            <a:picLocks noGrp="1" noChangeAspect="1"/>
          </p:cNvPicPr>
          <p:nvPr>
            <p:ph type="pic" sz="quarter" idx="92"/>
          </p:nvPr>
        </p:nvPicPr>
        <p:blipFill>
          <a:blip r:embed="rId5" cstate="print">
            <a:extLst>
              <a:ext uri="{28A0092B-C50C-407E-A947-70E740481C1C}">
                <a14:useLocalDpi xmlns:a14="http://schemas.microsoft.com/office/drawing/2010/main" val="0"/>
              </a:ext>
            </a:extLst>
          </a:blip>
          <a:srcRect/>
          <a:stretch/>
        </p:blipFill>
        <p:spPr>
          <a:xfrm>
            <a:off x="3624577" y="2359443"/>
            <a:ext cx="457200" cy="457200"/>
          </a:xfrm>
        </p:spPr>
      </p:pic>
      <p:sp>
        <p:nvSpPr>
          <p:cNvPr id="35" name="Text Placeholder 34">
            <a:extLst>
              <a:ext uri="{FF2B5EF4-FFF2-40B4-BE49-F238E27FC236}">
                <a16:creationId xmlns:a16="http://schemas.microsoft.com/office/drawing/2014/main" id="{E0DBCBE4-76E6-C68C-D4F7-CA1A9EB80F96}"/>
              </a:ext>
            </a:extLst>
          </p:cNvPr>
          <p:cNvSpPr>
            <a:spLocks noGrp="1"/>
          </p:cNvSpPr>
          <p:nvPr>
            <p:ph type="body" sz="quarter" idx="12"/>
          </p:nvPr>
        </p:nvSpPr>
        <p:spPr>
          <a:xfrm>
            <a:off x="628686" y="3770552"/>
            <a:ext cx="2377440" cy="2377440"/>
          </a:xfrm>
        </p:spPr>
        <p:txBody>
          <a:bodyPr/>
          <a:lstStyle/>
          <a:p>
            <a:r>
              <a:rPr lang="en-US" dirty="0"/>
              <a:t>24hr delay on accurate data is lengthening task completion</a:t>
            </a:r>
          </a:p>
          <a:p>
            <a:r>
              <a:rPr lang="en-US" dirty="0"/>
              <a:t>Data discrepancies and validation requires frequent manual reconciliation, system integrations are desired </a:t>
            </a:r>
          </a:p>
          <a:p>
            <a:r>
              <a:rPr lang="en-US" dirty="0"/>
              <a:t>Data is not organized in an intuitive manner and by use case</a:t>
            </a:r>
          </a:p>
        </p:txBody>
      </p:sp>
      <p:sp>
        <p:nvSpPr>
          <p:cNvPr id="108" name="Text Placeholder 107">
            <a:extLst>
              <a:ext uri="{FF2B5EF4-FFF2-40B4-BE49-F238E27FC236}">
                <a16:creationId xmlns:a16="http://schemas.microsoft.com/office/drawing/2014/main" id="{D82D7781-90EA-3853-BDE6-BC31A391D23A}"/>
              </a:ext>
            </a:extLst>
          </p:cNvPr>
          <p:cNvSpPr>
            <a:spLocks noGrp="1"/>
          </p:cNvSpPr>
          <p:nvPr>
            <p:ph type="body" sz="quarter" idx="89"/>
          </p:nvPr>
        </p:nvSpPr>
        <p:spPr>
          <a:xfrm>
            <a:off x="628686" y="3078617"/>
            <a:ext cx="2377440" cy="548640"/>
          </a:xfrm>
        </p:spPr>
        <p:txBody>
          <a:bodyPr/>
          <a:lstStyle/>
          <a:p>
            <a:r>
              <a:rPr lang="en-US"/>
              <a:t>Unreliable Data</a:t>
            </a:r>
          </a:p>
        </p:txBody>
      </p:sp>
      <p:pic>
        <p:nvPicPr>
          <p:cNvPr id="3" name="Picture Placeholder 2">
            <a:extLst>
              <a:ext uri="{FF2B5EF4-FFF2-40B4-BE49-F238E27FC236}">
                <a16:creationId xmlns:a16="http://schemas.microsoft.com/office/drawing/2014/main" id="{E2A28702-59FF-C5CA-36BE-EB5C2888D97C}"/>
              </a:ext>
              <a:ext uri="{C183D7F6-B498-43B3-948B-1728B52AA6E4}">
                <adec:decorative xmlns:adec="http://schemas.microsoft.com/office/drawing/2017/decorative" val="1"/>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a:stretch/>
        </p:blipFill>
        <p:spPr>
          <a:xfrm>
            <a:off x="765846" y="2359443"/>
            <a:ext cx="457200" cy="457200"/>
          </a:xfrm>
        </p:spPr>
      </p:pic>
      <p:sp>
        <p:nvSpPr>
          <p:cNvPr id="20" name="Title 19">
            <a:extLst>
              <a:ext uri="{FF2B5EF4-FFF2-40B4-BE49-F238E27FC236}">
                <a16:creationId xmlns:a16="http://schemas.microsoft.com/office/drawing/2014/main" id="{9C025F61-376D-A4A4-99ED-B6FDE218F65E}"/>
              </a:ext>
            </a:extLst>
          </p:cNvPr>
          <p:cNvSpPr>
            <a:spLocks noGrp="1"/>
          </p:cNvSpPr>
          <p:nvPr>
            <p:ph type="title"/>
          </p:nvPr>
        </p:nvSpPr>
        <p:spPr>
          <a:xfrm>
            <a:off x="609600" y="1097280"/>
            <a:ext cx="10972799" cy="430887"/>
          </a:xfrm>
        </p:spPr>
        <p:txBody>
          <a:bodyPr/>
          <a:lstStyle/>
          <a:p>
            <a:r>
              <a:rPr lang="en-US" dirty="0"/>
              <a:t>Case Management User Insights</a:t>
            </a:r>
          </a:p>
        </p:txBody>
      </p:sp>
      <p:sp>
        <p:nvSpPr>
          <p:cNvPr id="74" name="Text Placeholder 73">
            <a:extLst>
              <a:ext uri="{FF2B5EF4-FFF2-40B4-BE49-F238E27FC236}">
                <a16:creationId xmlns:a16="http://schemas.microsoft.com/office/drawing/2014/main" id="{5297C966-83DF-2560-1FE7-853FAC817E4C}"/>
              </a:ext>
            </a:extLst>
          </p:cNvPr>
          <p:cNvSpPr>
            <a:spLocks noGrp="1"/>
          </p:cNvSpPr>
          <p:nvPr>
            <p:ph type="body" sz="quarter" idx="19"/>
          </p:nvPr>
        </p:nvSpPr>
        <p:spPr>
          <a:xfrm>
            <a:off x="609600" y="685800"/>
            <a:ext cx="7273969" cy="283464"/>
          </a:xfrm>
        </p:spPr>
        <p:txBody>
          <a:bodyPr/>
          <a:lstStyle/>
          <a:p>
            <a:r>
              <a:rPr lang="en-US" b="0" dirty="0"/>
              <a:t>Paint Points – Current State</a:t>
            </a:r>
          </a:p>
        </p:txBody>
      </p:sp>
    </p:spTree>
    <p:extLst>
      <p:ext uri="{BB962C8B-B14F-4D97-AF65-F5344CB8AC3E}">
        <p14:creationId xmlns:p14="http://schemas.microsoft.com/office/powerpoint/2010/main" val="92795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0C11-E2CF-BAE6-62E8-6EC28701A7B7}"/>
              </a:ext>
            </a:extLst>
          </p:cNvPr>
          <p:cNvSpPr>
            <a:spLocks noGrp="1"/>
          </p:cNvSpPr>
          <p:nvPr>
            <p:ph type="title"/>
          </p:nvPr>
        </p:nvSpPr>
        <p:spPr/>
        <p:txBody>
          <a:bodyPr/>
          <a:lstStyle/>
          <a:p>
            <a:r>
              <a:rPr lang="en-US" dirty="0"/>
              <a:t>High-level CCSP and SOURCE Functional Experience</a:t>
            </a:r>
          </a:p>
        </p:txBody>
      </p:sp>
      <p:grpSp>
        <p:nvGrpSpPr>
          <p:cNvPr id="3" name="Group 2">
            <a:extLst>
              <a:ext uri="{FF2B5EF4-FFF2-40B4-BE49-F238E27FC236}">
                <a16:creationId xmlns:a16="http://schemas.microsoft.com/office/drawing/2014/main" id="{6D558616-8B6F-6980-B94D-ABEE34DA3CD9}"/>
              </a:ext>
            </a:extLst>
          </p:cNvPr>
          <p:cNvGrpSpPr/>
          <p:nvPr/>
        </p:nvGrpSpPr>
        <p:grpSpPr>
          <a:xfrm>
            <a:off x="609601" y="1693939"/>
            <a:ext cx="10972799" cy="4306811"/>
            <a:chOff x="609601" y="1693939"/>
            <a:chExt cx="10972799" cy="3958217"/>
          </a:xfrm>
        </p:grpSpPr>
        <p:grpSp>
          <p:nvGrpSpPr>
            <p:cNvPr id="4" name="Group 3">
              <a:extLst>
                <a:ext uri="{FF2B5EF4-FFF2-40B4-BE49-F238E27FC236}">
                  <a16:creationId xmlns:a16="http://schemas.microsoft.com/office/drawing/2014/main" id="{7F537399-6B0A-165D-FFC7-09931F556644}"/>
                </a:ext>
              </a:extLst>
            </p:cNvPr>
            <p:cNvGrpSpPr/>
            <p:nvPr/>
          </p:nvGrpSpPr>
          <p:grpSpPr>
            <a:xfrm>
              <a:off x="609601" y="1693939"/>
              <a:ext cx="1969698" cy="3702050"/>
              <a:chOff x="609601" y="1693939"/>
              <a:chExt cx="1969698" cy="3702050"/>
            </a:xfrm>
          </p:grpSpPr>
          <p:sp>
            <p:nvSpPr>
              <p:cNvPr id="40" name="Rounded Rectangle 5">
                <a:extLst>
                  <a:ext uri="{FF2B5EF4-FFF2-40B4-BE49-F238E27FC236}">
                    <a16:creationId xmlns:a16="http://schemas.microsoft.com/office/drawing/2014/main" id="{1AF85B22-1DA2-66A1-6A2B-C31A43CBF839}"/>
                  </a:ext>
                  <a:ext uri="{C183D7F6-B498-43B3-948B-1728B52AA6E4}">
                    <adec:decorative xmlns:adec="http://schemas.microsoft.com/office/drawing/2017/decorative" val="1"/>
                  </a:ext>
                </a:extLst>
              </p:cNvPr>
              <p:cNvSpPr/>
              <p:nvPr/>
            </p:nvSpPr>
            <p:spPr>
              <a:xfrm>
                <a:off x="609601" y="1693939"/>
                <a:ext cx="1969698" cy="3702050"/>
              </a:xfrm>
              <a:prstGeom prst="roundRect">
                <a:avLst>
                  <a:gd name="adj" fmla="val 5611"/>
                </a:avLst>
              </a:prstGeom>
              <a:solidFill>
                <a:schemeClr val="bg2">
                  <a:alpha val="70280"/>
                </a:schemeClr>
              </a:solidFill>
              <a:ln w="190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8A032ECB-F4E9-2EA4-4DB3-95449B766D9E}"/>
                  </a:ext>
                </a:extLst>
              </p:cNvPr>
              <p:cNvGrpSpPr/>
              <p:nvPr/>
            </p:nvGrpSpPr>
            <p:grpSpPr>
              <a:xfrm>
                <a:off x="780724" y="1852042"/>
                <a:ext cx="1666556" cy="2477099"/>
                <a:chOff x="994908" y="1632889"/>
                <a:chExt cx="1666556" cy="2477099"/>
              </a:xfrm>
            </p:grpSpPr>
            <p:sp>
              <p:nvSpPr>
                <p:cNvPr id="42" name="Text Placeholder 2">
                  <a:extLst>
                    <a:ext uri="{FF2B5EF4-FFF2-40B4-BE49-F238E27FC236}">
                      <a16:creationId xmlns:a16="http://schemas.microsoft.com/office/drawing/2014/main" id="{38BCA306-0B32-19AA-07B4-0B7C4E9DFE1B}"/>
                    </a:ext>
                  </a:extLst>
                </p:cNvPr>
                <p:cNvSpPr txBox="1">
                  <a:spLocks/>
                </p:cNvSpPr>
                <p:nvPr/>
              </p:nvSpPr>
              <p:spPr>
                <a:xfrm>
                  <a:off x="994908" y="3061058"/>
                  <a:ext cx="1666556" cy="1048930"/>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ct val="100000"/>
                    </a:lnSpc>
                    <a:spcAft>
                      <a:spcPts val="300"/>
                    </a:spcAft>
                    <a:buSzPct val="75000"/>
                  </a:pPr>
                  <a:r>
                    <a:rPr lang="en-US" sz="1000">
                      <a:solidFill>
                        <a:schemeClr val="accent3">
                          <a:lumMod val="50000"/>
                        </a:schemeClr>
                      </a:solidFill>
                    </a:rPr>
                    <a:t>Single Sign On</a:t>
                  </a:r>
                </a:p>
                <a:p>
                  <a:pPr marL="137160" indent="-137160">
                    <a:lnSpc>
                      <a:spcPct val="100000"/>
                    </a:lnSpc>
                    <a:spcAft>
                      <a:spcPts val="300"/>
                    </a:spcAft>
                    <a:buSzPct val="75000"/>
                  </a:pPr>
                  <a:r>
                    <a:rPr lang="en-US" sz="1000">
                      <a:solidFill>
                        <a:schemeClr val="accent3">
                          <a:lumMod val="50000"/>
                        </a:schemeClr>
                      </a:solidFill>
                    </a:rPr>
                    <a:t>Role-Based permissions</a:t>
                  </a:r>
                </a:p>
              </p:txBody>
            </p:sp>
            <p:sp>
              <p:nvSpPr>
                <p:cNvPr id="43" name="Text Placeholder 24">
                  <a:extLst>
                    <a:ext uri="{FF2B5EF4-FFF2-40B4-BE49-F238E27FC236}">
                      <a16:creationId xmlns:a16="http://schemas.microsoft.com/office/drawing/2014/main" id="{F5673721-6EC2-48CE-C887-D51FE901C85D}"/>
                    </a:ext>
                  </a:extLst>
                </p:cNvPr>
                <p:cNvSpPr txBox="1">
                  <a:spLocks/>
                </p:cNvSpPr>
                <p:nvPr/>
              </p:nvSpPr>
              <p:spPr>
                <a:xfrm>
                  <a:off x="999777" y="2376572"/>
                  <a:ext cx="1661687" cy="57193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bson Medium" pitchFamily="2" charset="77"/>
                    </a:rPr>
                    <a:t>Portal Login</a:t>
                  </a:r>
                </a:p>
              </p:txBody>
            </p:sp>
            <p:pic>
              <p:nvPicPr>
                <p:cNvPr id="44" name="Picture 43">
                  <a:extLst>
                    <a:ext uri="{FF2B5EF4-FFF2-40B4-BE49-F238E27FC236}">
                      <a16:creationId xmlns:a16="http://schemas.microsoft.com/office/drawing/2014/main" id="{498CCB64-283B-E077-63E8-58A7233944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51480" y="1632889"/>
                  <a:ext cx="487249" cy="487249"/>
                </a:xfrm>
                <a:prstGeom prst="rect">
                  <a:avLst/>
                </a:prstGeom>
              </p:spPr>
            </p:pic>
          </p:grpSp>
        </p:grpSp>
        <p:grpSp>
          <p:nvGrpSpPr>
            <p:cNvPr id="5" name="Group 4">
              <a:extLst>
                <a:ext uri="{FF2B5EF4-FFF2-40B4-BE49-F238E27FC236}">
                  <a16:creationId xmlns:a16="http://schemas.microsoft.com/office/drawing/2014/main" id="{0C4327FE-E767-F411-78A6-6AB8C4FD0B6D}"/>
                </a:ext>
              </a:extLst>
            </p:cNvPr>
            <p:cNvGrpSpPr/>
            <p:nvPr/>
          </p:nvGrpSpPr>
          <p:grpSpPr>
            <a:xfrm>
              <a:off x="2860376" y="1693941"/>
              <a:ext cx="1969698" cy="3702050"/>
              <a:chOff x="2860376" y="1693941"/>
              <a:chExt cx="1969698" cy="3702050"/>
            </a:xfrm>
          </p:grpSpPr>
          <p:sp>
            <p:nvSpPr>
              <p:cNvPr id="35" name="Rounded Rectangle 40">
                <a:extLst>
                  <a:ext uri="{FF2B5EF4-FFF2-40B4-BE49-F238E27FC236}">
                    <a16:creationId xmlns:a16="http://schemas.microsoft.com/office/drawing/2014/main" id="{2863DF0A-8E8A-B211-5FCB-C802B728791C}"/>
                  </a:ext>
                  <a:ext uri="{C183D7F6-B498-43B3-948B-1728B52AA6E4}">
                    <adec:decorative xmlns:adec="http://schemas.microsoft.com/office/drawing/2017/decorative" val="1"/>
                  </a:ext>
                </a:extLst>
              </p:cNvPr>
              <p:cNvSpPr/>
              <p:nvPr/>
            </p:nvSpPr>
            <p:spPr>
              <a:xfrm>
                <a:off x="2860376" y="1693941"/>
                <a:ext cx="1969698" cy="3702050"/>
              </a:xfrm>
              <a:prstGeom prst="roundRect">
                <a:avLst>
                  <a:gd name="adj" fmla="val 5611"/>
                </a:avLst>
              </a:prstGeom>
              <a:solidFill>
                <a:schemeClr val="bg2">
                  <a:alpha val="70280"/>
                </a:schemeClr>
              </a:solidFill>
              <a:ln w="190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9C133FB-7D7B-7FF7-94BE-EBA7359D59CF}"/>
                  </a:ext>
                </a:extLst>
              </p:cNvPr>
              <p:cNvGrpSpPr/>
              <p:nvPr/>
            </p:nvGrpSpPr>
            <p:grpSpPr>
              <a:xfrm>
                <a:off x="3031498" y="2595725"/>
                <a:ext cx="1702821" cy="2352388"/>
                <a:chOff x="994907" y="2388074"/>
                <a:chExt cx="1702821" cy="2352388"/>
              </a:xfrm>
            </p:grpSpPr>
            <p:sp>
              <p:nvSpPr>
                <p:cNvPr id="38" name="Text Placeholder 2">
                  <a:extLst>
                    <a:ext uri="{FF2B5EF4-FFF2-40B4-BE49-F238E27FC236}">
                      <a16:creationId xmlns:a16="http://schemas.microsoft.com/office/drawing/2014/main" id="{7EA5D798-AB00-BD13-66DE-B36E55610088}"/>
                    </a:ext>
                  </a:extLst>
                </p:cNvPr>
                <p:cNvSpPr txBox="1">
                  <a:spLocks/>
                </p:cNvSpPr>
                <p:nvPr/>
              </p:nvSpPr>
              <p:spPr>
                <a:xfrm>
                  <a:off x="994907" y="3061057"/>
                  <a:ext cx="1627269" cy="1679405"/>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ct val="100000"/>
                    </a:lnSpc>
                    <a:spcAft>
                      <a:spcPts val="300"/>
                    </a:spcAft>
                    <a:buSzPct val="75000"/>
                  </a:pPr>
                  <a:r>
                    <a:rPr lang="en-US" sz="1000">
                      <a:solidFill>
                        <a:schemeClr val="accent3">
                          <a:lumMod val="50000"/>
                        </a:schemeClr>
                      </a:solidFill>
                    </a:rPr>
                    <a:t>Reflect eligibility requirements for Medicaid and EDWP waiver</a:t>
                  </a:r>
                </a:p>
                <a:p>
                  <a:pPr marL="137160" indent="-137160">
                    <a:lnSpc>
                      <a:spcPct val="100000"/>
                    </a:lnSpc>
                    <a:spcAft>
                      <a:spcPts val="300"/>
                    </a:spcAft>
                    <a:buSzPct val="75000"/>
                  </a:pPr>
                  <a:r>
                    <a:rPr lang="en-US" sz="1000">
                      <a:solidFill>
                        <a:schemeClr val="accent3">
                          <a:lumMod val="50000"/>
                        </a:schemeClr>
                      </a:solidFill>
                    </a:rPr>
                    <a:t>Update waiver waitlist upon determination of eligibility</a:t>
                  </a:r>
                </a:p>
                <a:p>
                  <a:pPr marL="137160" indent="-137160">
                    <a:lnSpc>
                      <a:spcPct val="100000"/>
                    </a:lnSpc>
                    <a:spcAft>
                      <a:spcPts val="300"/>
                    </a:spcAft>
                    <a:buSzPct val="75000"/>
                  </a:pPr>
                  <a:r>
                    <a:rPr lang="en-US" sz="1000">
                      <a:solidFill>
                        <a:schemeClr val="accent3">
                          <a:lumMod val="50000"/>
                        </a:schemeClr>
                      </a:solidFill>
                    </a:rPr>
                    <a:t>Capture Level of Care documentation</a:t>
                  </a:r>
                </a:p>
                <a:p>
                  <a:pPr marL="137160" indent="-137160">
                    <a:lnSpc>
                      <a:spcPct val="100000"/>
                    </a:lnSpc>
                    <a:spcAft>
                      <a:spcPts val="300"/>
                    </a:spcAft>
                    <a:buSzPct val="75000"/>
                  </a:pPr>
                  <a:r>
                    <a:rPr lang="en-US" sz="1000">
                      <a:solidFill>
                        <a:schemeClr val="accent3">
                          <a:lumMod val="50000"/>
                        </a:schemeClr>
                      </a:solidFill>
                    </a:rPr>
                    <a:t>Document Care Plan</a:t>
                  </a:r>
                </a:p>
                <a:p>
                  <a:pPr marL="137160" indent="-137160">
                    <a:lnSpc>
                      <a:spcPct val="100000"/>
                    </a:lnSpc>
                    <a:spcAft>
                      <a:spcPts val="300"/>
                    </a:spcAft>
                    <a:buSzPct val="75000"/>
                  </a:pPr>
                  <a:endParaRPr lang="en-US" sz="1000">
                    <a:solidFill>
                      <a:schemeClr val="accent3">
                        <a:lumMod val="50000"/>
                      </a:schemeClr>
                    </a:solidFill>
                  </a:endParaRPr>
                </a:p>
              </p:txBody>
            </p:sp>
            <p:sp>
              <p:nvSpPr>
                <p:cNvPr id="39" name="Text Placeholder 24">
                  <a:extLst>
                    <a:ext uri="{FF2B5EF4-FFF2-40B4-BE49-F238E27FC236}">
                      <a16:creationId xmlns:a16="http://schemas.microsoft.com/office/drawing/2014/main" id="{AA97E834-E58A-938F-27A4-FD6644197628}"/>
                    </a:ext>
                  </a:extLst>
                </p:cNvPr>
                <p:cNvSpPr txBox="1">
                  <a:spLocks/>
                </p:cNvSpPr>
                <p:nvPr/>
              </p:nvSpPr>
              <p:spPr>
                <a:xfrm>
                  <a:off x="1006415" y="2388074"/>
                  <a:ext cx="1691313" cy="57193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bson Medium" pitchFamily="2" charset="77"/>
                    </a:rPr>
                    <a:t>Beneficiary Intake</a:t>
                  </a:r>
                </a:p>
              </p:txBody>
            </p:sp>
          </p:grpSp>
          <p:pic>
            <p:nvPicPr>
              <p:cNvPr id="37" name="Picture 36">
                <a:extLst>
                  <a:ext uri="{FF2B5EF4-FFF2-40B4-BE49-F238E27FC236}">
                    <a16:creationId xmlns:a16="http://schemas.microsoft.com/office/drawing/2014/main" id="{DE931277-3294-E464-4B96-299B7F0C5D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65994" y="1910575"/>
                <a:ext cx="385026" cy="385026"/>
              </a:xfrm>
              <a:prstGeom prst="rect">
                <a:avLst/>
              </a:prstGeom>
            </p:spPr>
          </p:pic>
        </p:grpSp>
        <p:grpSp>
          <p:nvGrpSpPr>
            <p:cNvPr id="6" name="Group 5">
              <a:extLst>
                <a:ext uri="{FF2B5EF4-FFF2-40B4-BE49-F238E27FC236}">
                  <a16:creationId xmlns:a16="http://schemas.microsoft.com/office/drawing/2014/main" id="{0E019DCC-B0C5-258C-60A9-1A9E0254D604}"/>
                </a:ext>
              </a:extLst>
            </p:cNvPr>
            <p:cNvGrpSpPr/>
            <p:nvPr/>
          </p:nvGrpSpPr>
          <p:grpSpPr>
            <a:xfrm>
              <a:off x="7361926" y="1693942"/>
              <a:ext cx="1969698" cy="3958214"/>
              <a:chOff x="7361926" y="1693942"/>
              <a:chExt cx="1969698" cy="3958214"/>
            </a:xfrm>
          </p:grpSpPr>
          <p:sp>
            <p:nvSpPr>
              <p:cNvPr id="31" name="Rounded Rectangle 69">
                <a:extLst>
                  <a:ext uri="{FF2B5EF4-FFF2-40B4-BE49-F238E27FC236}">
                    <a16:creationId xmlns:a16="http://schemas.microsoft.com/office/drawing/2014/main" id="{149A593C-8BE5-4AB4-A8C1-A545B149F34D}"/>
                  </a:ext>
                  <a:ext uri="{C183D7F6-B498-43B3-948B-1728B52AA6E4}">
                    <adec:decorative xmlns:adec="http://schemas.microsoft.com/office/drawing/2017/decorative" val="1"/>
                  </a:ext>
                </a:extLst>
              </p:cNvPr>
              <p:cNvSpPr/>
              <p:nvPr/>
            </p:nvSpPr>
            <p:spPr>
              <a:xfrm>
                <a:off x="7361926" y="1693942"/>
                <a:ext cx="1969698" cy="3694216"/>
              </a:xfrm>
              <a:prstGeom prst="roundRect">
                <a:avLst>
                  <a:gd name="adj" fmla="val 5611"/>
                </a:avLst>
              </a:prstGeom>
              <a:solidFill>
                <a:schemeClr val="bg2">
                  <a:alpha val="70280"/>
                </a:schemeClr>
              </a:solidFill>
              <a:ln w="190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812F1C2-2BEB-CE0C-6B95-E04C37665B38}"/>
                  </a:ext>
                </a:extLst>
              </p:cNvPr>
              <p:cNvGrpSpPr/>
              <p:nvPr/>
            </p:nvGrpSpPr>
            <p:grpSpPr>
              <a:xfrm>
                <a:off x="7533048" y="2595725"/>
                <a:ext cx="1770870" cy="3056431"/>
                <a:chOff x="994907" y="2405327"/>
                <a:chExt cx="1770870" cy="3056431"/>
              </a:xfrm>
            </p:grpSpPr>
            <p:sp>
              <p:nvSpPr>
                <p:cNvPr id="33" name="Text Placeholder 2">
                  <a:extLst>
                    <a:ext uri="{FF2B5EF4-FFF2-40B4-BE49-F238E27FC236}">
                      <a16:creationId xmlns:a16="http://schemas.microsoft.com/office/drawing/2014/main" id="{7CB4FEC9-1766-F0C7-C479-15745F72091E}"/>
                    </a:ext>
                  </a:extLst>
                </p:cNvPr>
                <p:cNvSpPr txBox="1">
                  <a:spLocks/>
                </p:cNvSpPr>
                <p:nvPr/>
              </p:nvSpPr>
              <p:spPr>
                <a:xfrm>
                  <a:off x="994907" y="3061057"/>
                  <a:ext cx="1770870" cy="2400701"/>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ct val="100000"/>
                    </a:lnSpc>
                    <a:spcAft>
                      <a:spcPts val="300"/>
                    </a:spcAft>
                    <a:buSzPct val="75000"/>
                  </a:pPr>
                  <a:r>
                    <a:rPr lang="en-US" sz="1000">
                      <a:solidFill>
                        <a:schemeClr val="accent3">
                          <a:lumMod val="50000"/>
                        </a:schemeClr>
                      </a:solidFill>
                    </a:rPr>
                    <a:t>Capture incidents and complaints tied to cases</a:t>
                  </a:r>
                </a:p>
                <a:p>
                  <a:pPr marL="137160" indent="-137160">
                    <a:lnSpc>
                      <a:spcPct val="100000"/>
                    </a:lnSpc>
                    <a:spcAft>
                      <a:spcPts val="300"/>
                    </a:spcAft>
                    <a:buSzPct val="75000"/>
                  </a:pPr>
                  <a:r>
                    <a:rPr lang="en-US" sz="1000">
                      <a:solidFill>
                        <a:schemeClr val="accent3">
                          <a:lumMod val="50000"/>
                        </a:schemeClr>
                      </a:solidFill>
                    </a:rPr>
                    <a:t>Establish incident resolution workflow and audit logs</a:t>
                  </a:r>
                </a:p>
                <a:p>
                  <a:pPr marL="137160" indent="-137160">
                    <a:lnSpc>
                      <a:spcPct val="100000"/>
                    </a:lnSpc>
                    <a:spcAft>
                      <a:spcPts val="300"/>
                    </a:spcAft>
                    <a:buSzPct val="75000"/>
                  </a:pPr>
                  <a:r>
                    <a:rPr lang="en-US" sz="1000">
                      <a:solidFill>
                        <a:schemeClr val="accent3">
                          <a:lumMod val="50000"/>
                        </a:schemeClr>
                      </a:solidFill>
                    </a:rPr>
                    <a:t>Reporting on incident cause and resolution data</a:t>
                  </a:r>
                </a:p>
              </p:txBody>
            </p:sp>
            <p:sp>
              <p:nvSpPr>
                <p:cNvPr id="34" name="Text Placeholder 24">
                  <a:extLst>
                    <a:ext uri="{FF2B5EF4-FFF2-40B4-BE49-F238E27FC236}">
                      <a16:creationId xmlns:a16="http://schemas.microsoft.com/office/drawing/2014/main" id="{F5BB750C-F373-9FA6-2B61-47492952E906}"/>
                    </a:ext>
                  </a:extLst>
                </p:cNvPr>
                <p:cNvSpPr txBox="1">
                  <a:spLocks/>
                </p:cNvSpPr>
                <p:nvPr/>
              </p:nvSpPr>
              <p:spPr>
                <a:xfrm>
                  <a:off x="994909" y="2405327"/>
                  <a:ext cx="1661687" cy="57193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bson Medium" pitchFamily="2" charset="77"/>
                    </a:rPr>
                    <a:t>Incident Management</a:t>
                  </a:r>
                </a:p>
              </p:txBody>
            </p:sp>
          </p:grpSp>
        </p:grpSp>
        <p:grpSp>
          <p:nvGrpSpPr>
            <p:cNvPr id="7" name="Group 6">
              <a:extLst>
                <a:ext uri="{FF2B5EF4-FFF2-40B4-BE49-F238E27FC236}">
                  <a16:creationId xmlns:a16="http://schemas.microsoft.com/office/drawing/2014/main" id="{A5F7FB8F-B861-ACFB-3CE5-AFFC9D7B073C}"/>
                </a:ext>
              </a:extLst>
            </p:cNvPr>
            <p:cNvGrpSpPr/>
            <p:nvPr/>
          </p:nvGrpSpPr>
          <p:grpSpPr>
            <a:xfrm>
              <a:off x="5111151" y="1693941"/>
              <a:ext cx="2013822" cy="3702049"/>
              <a:chOff x="5111151" y="1693941"/>
              <a:chExt cx="2013822" cy="3702049"/>
            </a:xfrm>
          </p:grpSpPr>
          <p:sp>
            <p:nvSpPr>
              <p:cNvPr id="26" name="Rounded Rectangle 63">
                <a:extLst>
                  <a:ext uri="{FF2B5EF4-FFF2-40B4-BE49-F238E27FC236}">
                    <a16:creationId xmlns:a16="http://schemas.microsoft.com/office/drawing/2014/main" id="{A576BA97-30D3-CC96-70C8-F0B276369428}"/>
                  </a:ext>
                  <a:ext uri="{C183D7F6-B498-43B3-948B-1728B52AA6E4}">
                    <adec:decorative xmlns:adec="http://schemas.microsoft.com/office/drawing/2017/decorative" val="1"/>
                  </a:ext>
                </a:extLst>
              </p:cNvPr>
              <p:cNvSpPr/>
              <p:nvPr/>
            </p:nvSpPr>
            <p:spPr>
              <a:xfrm>
                <a:off x="5111151" y="1693941"/>
                <a:ext cx="1969698" cy="3702049"/>
              </a:xfrm>
              <a:prstGeom prst="roundRect">
                <a:avLst>
                  <a:gd name="adj" fmla="val 5611"/>
                </a:avLst>
              </a:prstGeom>
              <a:solidFill>
                <a:schemeClr val="bg2">
                  <a:alpha val="70280"/>
                </a:schemeClr>
              </a:solidFill>
              <a:ln w="190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7D9EDD8-A0A7-DC81-AD40-C2CE441EC8FE}"/>
                  </a:ext>
                </a:extLst>
              </p:cNvPr>
              <p:cNvGrpSpPr/>
              <p:nvPr/>
            </p:nvGrpSpPr>
            <p:grpSpPr>
              <a:xfrm>
                <a:off x="5282273" y="2597144"/>
                <a:ext cx="1842700" cy="2798846"/>
                <a:chOff x="994907" y="2409622"/>
                <a:chExt cx="1842700" cy="2798846"/>
              </a:xfrm>
            </p:grpSpPr>
            <p:sp>
              <p:nvSpPr>
                <p:cNvPr id="29" name="Text Placeholder 2">
                  <a:extLst>
                    <a:ext uri="{FF2B5EF4-FFF2-40B4-BE49-F238E27FC236}">
                      <a16:creationId xmlns:a16="http://schemas.microsoft.com/office/drawing/2014/main" id="{3B608988-2FC1-60D7-7D46-A5F36089C14B}"/>
                    </a:ext>
                  </a:extLst>
                </p:cNvPr>
                <p:cNvSpPr txBox="1">
                  <a:spLocks/>
                </p:cNvSpPr>
                <p:nvPr/>
              </p:nvSpPr>
              <p:spPr>
                <a:xfrm>
                  <a:off x="994907" y="3061058"/>
                  <a:ext cx="1579065" cy="2147410"/>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ct val="100000"/>
                    </a:lnSpc>
                    <a:spcAft>
                      <a:spcPts val="300"/>
                    </a:spcAft>
                    <a:buSzPct val="75000"/>
                  </a:pPr>
                  <a:r>
                    <a:rPr lang="en-US" sz="1000">
                      <a:solidFill>
                        <a:schemeClr val="accent3">
                          <a:lumMod val="50000"/>
                        </a:schemeClr>
                      </a:solidFill>
                    </a:rPr>
                    <a:t>System or administrative case routing (queues)</a:t>
                  </a:r>
                </a:p>
                <a:p>
                  <a:pPr marL="137160" indent="-137160">
                    <a:lnSpc>
                      <a:spcPct val="100000"/>
                    </a:lnSpc>
                    <a:spcAft>
                      <a:spcPts val="300"/>
                    </a:spcAft>
                    <a:buSzPct val="75000"/>
                  </a:pPr>
                  <a:r>
                    <a:rPr lang="en-US" sz="1000">
                      <a:solidFill>
                        <a:schemeClr val="accent3">
                          <a:lumMod val="50000"/>
                        </a:schemeClr>
                      </a:solidFill>
                    </a:rPr>
                    <a:t>System routing based on business rules</a:t>
                  </a:r>
                </a:p>
                <a:p>
                  <a:pPr marL="137160" indent="-137160">
                    <a:lnSpc>
                      <a:spcPct val="100000"/>
                    </a:lnSpc>
                    <a:spcAft>
                      <a:spcPts val="300"/>
                    </a:spcAft>
                    <a:buSzPct val="75000"/>
                  </a:pPr>
                  <a:r>
                    <a:rPr lang="en-US" sz="1000">
                      <a:solidFill>
                        <a:schemeClr val="accent3">
                          <a:lumMod val="50000"/>
                        </a:schemeClr>
                      </a:solidFill>
                    </a:rPr>
                    <a:t>Alerts and reminders</a:t>
                  </a:r>
                </a:p>
                <a:p>
                  <a:pPr marL="137160" indent="-137160">
                    <a:lnSpc>
                      <a:spcPct val="100000"/>
                    </a:lnSpc>
                    <a:spcAft>
                      <a:spcPts val="300"/>
                    </a:spcAft>
                    <a:buSzPct val="75000"/>
                  </a:pPr>
                  <a:r>
                    <a:rPr lang="en-US" sz="1000">
                      <a:solidFill>
                        <a:schemeClr val="accent3">
                          <a:lumMod val="50000"/>
                        </a:schemeClr>
                      </a:solidFill>
                    </a:rPr>
                    <a:t>Supports audit logging and data tracking</a:t>
                  </a:r>
                </a:p>
                <a:p>
                  <a:pPr marL="137160" indent="-137160">
                    <a:lnSpc>
                      <a:spcPct val="100000"/>
                    </a:lnSpc>
                    <a:spcAft>
                      <a:spcPts val="300"/>
                    </a:spcAft>
                    <a:buSzPct val="75000"/>
                  </a:pPr>
                  <a:r>
                    <a:rPr lang="en-US" sz="1000">
                      <a:solidFill>
                        <a:schemeClr val="accent3">
                          <a:lumMod val="50000"/>
                        </a:schemeClr>
                      </a:solidFill>
                    </a:rPr>
                    <a:t>Transmit key beneficiary and claims data to GAMMIS</a:t>
                  </a:r>
                </a:p>
              </p:txBody>
            </p:sp>
            <p:sp>
              <p:nvSpPr>
                <p:cNvPr id="30" name="Text Placeholder 24">
                  <a:extLst>
                    <a:ext uri="{FF2B5EF4-FFF2-40B4-BE49-F238E27FC236}">
                      <a16:creationId xmlns:a16="http://schemas.microsoft.com/office/drawing/2014/main" id="{F52A43DE-39A6-F986-D06E-A3A730413609}"/>
                    </a:ext>
                  </a:extLst>
                </p:cNvPr>
                <p:cNvSpPr txBox="1">
                  <a:spLocks/>
                </p:cNvSpPr>
                <p:nvPr/>
              </p:nvSpPr>
              <p:spPr>
                <a:xfrm>
                  <a:off x="994909" y="2409622"/>
                  <a:ext cx="1842698" cy="57193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bson Medium" pitchFamily="2" charset="77"/>
                    </a:rPr>
                    <a:t>Case Management</a:t>
                  </a:r>
                </a:p>
              </p:txBody>
            </p:sp>
          </p:grpSp>
          <p:pic>
            <p:nvPicPr>
              <p:cNvPr id="28" name="Picture 27">
                <a:extLst>
                  <a:ext uri="{FF2B5EF4-FFF2-40B4-BE49-F238E27FC236}">
                    <a16:creationId xmlns:a16="http://schemas.microsoft.com/office/drawing/2014/main" id="{4569BE52-BBEF-32CA-C0B0-6B19BC7919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751" y="1917578"/>
                <a:ext cx="409310" cy="409310"/>
              </a:xfrm>
              <a:prstGeom prst="rect">
                <a:avLst/>
              </a:prstGeom>
            </p:spPr>
          </p:pic>
        </p:grpSp>
        <p:grpSp>
          <p:nvGrpSpPr>
            <p:cNvPr id="8" name="Group 7">
              <a:extLst>
                <a:ext uri="{FF2B5EF4-FFF2-40B4-BE49-F238E27FC236}">
                  <a16:creationId xmlns:a16="http://schemas.microsoft.com/office/drawing/2014/main" id="{5911C0E3-7C76-10E6-7C7E-59FE4B58495A}"/>
                </a:ext>
              </a:extLst>
            </p:cNvPr>
            <p:cNvGrpSpPr/>
            <p:nvPr/>
          </p:nvGrpSpPr>
          <p:grpSpPr>
            <a:xfrm>
              <a:off x="7639765" y="1693939"/>
              <a:ext cx="3942635" cy="3702051"/>
              <a:chOff x="7639765" y="1693939"/>
              <a:chExt cx="3942635" cy="3702051"/>
            </a:xfrm>
          </p:grpSpPr>
          <p:sp>
            <p:nvSpPr>
              <p:cNvPr id="21" name="Rounded Rectangle 75">
                <a:extLst>
                  <a:ext uri="{FF2B5EF4-FFF2-40B4-BE49-F238E27FC236}">
                    <a16:creationId xmlns:a16="http://schemas.microsoft.com/office/drawing/2014/main" id="{1D2D77B3-6E03-15DE-00CF-A1E2610F114A}"/>
                  </a:ext>
                  <a:ext uri="{C183D7F6-B498-43B3-948B-1728B52AA6E4}">
                    <adec:decorative xmlns:adec="http://schemas.microsoft.com/office/drawing/2017/decorative" val="1"/>
                  </a:ext>
                </a:extLst>
              </p:cNvPr>
              <p:cNvSpPr/>
              <p:nvPr/>
            </p:nvSpPr>
            <p:spPr>
              <a:xfrm>
                <a:off x="9612702" y="1693939"/>
                <a:ext cx="1969698" cy="3702051"/>
              </a:xfrm>
              <a:prstGeom prst="roundRect">
                <a:avLst>
                  <a:gd name="adj" fmla="val 5611"/>
                </a:avLst>
              </a:prstGeom>
              <a:solidFill>
                <a:schemeClr val="bg2">
                  <a:alpha val="70280"/>
                </a:schemeClr>
              </a:solidFill>
              <a:ln w="1905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C16ED4A-9F73-0CCA-47EA-AC80A026BB6F}"/>
                  </a:ext>
                </a:extLst>
              </p:cNvPr>
              <p:cNvGrpSpPr/>
              <p:nvPr/>
            </p:nvGrpSpPr>
            <p:grpSpPr>
              <a:xfrm>
                <a:off x="9783825" y="2595726"/>
                <a:ext cx="1698298" cy="2744501"/>
                <a:chOff x="994908" y="2416830"/>
                <a:chExt cx="1698298" cy="2744501"/>
              </a:xfrm>
            </p:grpSpPr>
            <p:sp>
              <p:nvSpPr>
                <p:cNvPr id="24" name="Text Placeholder 2">
                  <a:extLst>
                    <a:ext uri="{FF2B5EF4-FFF2-40B4-BE49-F238E27FC236}">
                      <a16:creationId xmlns:a16="http://schemas.microsoft.com/office/drawing/2014/main" id="{E0000550-BA66-8C11-E102-9001F47A01F6}"/>
                    </a:ext>
                  </a:extLst>
                </p:cNvPr>
                <p:cNvSpPr txBox="1">
                  <a:spLocks/>
                </p:cNvSpPr>
                <p:nvPr/>
              </p:nvSpPr>
              <p:spPr>
                <a:xfrm>
                  <a:off x="994908" y="3061058"/>
                  <a:ext cx="1698298" cy="2100273"/>
                </a:xfrm>
                <a:prstGeom prst="rect">
                  <a:avLst/>
                </a:prstGeom>
              </p:spPr>
              <p:txBody>
                <a:bodyPr wrap="square">
                  <a:spAutoFit/>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137160">
                    <a:lnSpc>
                      <a:spcPct val="100000"/>
                    </a:lnSpc>
                    <a:spcAft>
                      <a:spcPts val="300"/>
                    </a:spcAft>
                    <a:buSzPct val="75000"/>
                  </a:pPr>
                  <a:r>
                    <a:rPr lang="en-US" sz="1000">
                      <a:solidFill>
                        <a:schemeClr val="accent3">
                          <a:lumMod val="50000"/>
                        </a:schemeClr>
                      </a:solidFill>
                    </a:rPr>
                    <a:t>Review case queues and eligibility waitlist</a:t>
                  </a:r>
                </a:p>
                <a:p>
                  <a:pPr marL="137160" indent="-137160">
                    <a:lnSpc>
                      <a:spcPct val="100000"/>
                    </a:lnSpc>
                    <a:spcAft>
                      <a:spcPts val="300"/>
                    </a:spcAft>
                    <a:buSzPct val="75000"/>
                  </a:pPr>
                  <a:r>
                    <a:rPr lang="en-US" sz="1000">
                      <a:solidFill>
                        <a:schemeClr val="accent3">
                          <a:lumMod val="50000"/>
                        </a:schemeClr>
                      </a:solidFill>
                    </a:rPr>
                    <a:t>Assigned case dashboard/queue view for case workers/managers</a:t>
                  </a:r>
                </a:p>
                <a:p>
                  <a:pPr marL="137160" indent="-137160">
                    <a:lnSpc>
                      <a:spcPct val="100000"/>
                    </a:lnSpc>
                    <a:spcAft>
                      <a:spcPts val="300"/>
                    </a:spcAft>
                    <a:buSzPct val="75000"/>
                  </a:pPr>
                  <a:r>
                    <a:rPr lang="en-US" sz="1000">
                      <a:solidFill>
                        <a:schemeClr val="accent3">
                          <a:lumMod val="50000"/>
                        </a:schemeClr>
                      </a:solidFill>
                    </a:rPr>
                    <a:t>Department leadership oversight dashboard of key metrics</a:t>
                  </a:r>
                </a:p>
                <a:p>
                  <a:pPr marL="137160" indent="-137160">
                    <a:lnSpc>
                      <a:spcPct val="100000"/>
                    </a:lnSpc>
                    <a:spcAft>
                      <a:spcPts val="300"/>
                    </a:spcAft>
                    <a:buSzPct val="75000"/>
                  </a:pPr>
                  <a:r>
                    <a:rPr lang="en-US" sz="1000">
                      <a:solidFill>
                        <a:schemeClr val="accent3">
                          <a:lumMod val="50000"/>
                        </a:schemeClr>
                      </a:solidFill>
                    </a:rPr>
                    <a:t>Configure dashboards and reports as needed</a:t>
                  </a:r>
                </a:p>
                <a:p>
                  <a:pPr marL="137160" indent="-137160">
                    <a:lnSpc>
                      <a:spcPct val="100000"/>
                    </a:lnSpc>
                    <a:spcAft>
                      <a:spcPts val="300"/>
                    </a:spcAft>
                    <a:buSzPct val="75000"/>
                  </a:pPr>
                  <a:r>
                    <a:rPr lang="en-US" sz="1000">
                      <a:solidFill>
                        <a:schemeClr val="accent3">
                          <a:lumMod val="50000"/>
                        </a:schemeClr>
                      </a:solidFill>
                    </a:rPr>
                    <a:t>Create Views</a:t>
                  </a:r>
                </a:p>
                <a:p>
                  <a:pPr marL="137160" indent="-137160">
                    <a:lnSpc>
                      <a:spcPct val="100000"/>
                    </a:lnSpc>
                    <a:spcAft>
                      <a:spcPts val="300"/>
                    </a:spcAft>
                    <a:buSzPct val="75000"/>
                  </a:pPr>
                  <a:endParaRPr lang="en-US" sz="1000">
                    <a:solidFill>
                      <a:schemeClr val="accent3">
                        <a:lumMod val="50000"/>
                      </a:schemeClr>
                    </a:solidFill>
                  </a:endParaRPr>
                </a:p>
              </p:txBody>
            </p:sp>
            <p:sp>
              <p:nvSpPr>
                <p:cNvPr id="25" name="Text Placeholder 24">
                  <a:extLst>
                    <a:ext uri="{FF2B5EF4-FFF2-40B4-BE49-F238E27FC236}">
                      <a16:creationId xmlns:a16="http://schemas.microsoft.com/office/drawing/2014/main" id="{895C9BA1-42E3-E761-CDBD-E83434931DFE}"/>
                    </a:ext>
                  </a:extLst>
                </p:cNvPr>
                <p:cNvSpPr txBox="1">
                  <a:spLocks/>
                </p:cNvSpPr>
                <p:nvPr/>
              </p:nvSpPr>
              <p:spPr>
                <a:xfrm>
                  <a:off x="1013213" y="2416830"/>
                  <a:ext cx="1661687" cy="571933"/>
                </a:xfrm>
                <a:prstGeom prst="rect">
                  <a:avLst/>
                </a:prstGeom>
              </p:spPr>
              <p:txBody>
                <a:bodyPr/>
                <a:lstStyle>
                  <a:lvl1pPr marL="283464"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1pPr>
                  <a:lvl2pPr marL="7524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2pPr>
                  <a:lvl3pPr marL="11969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3pPr>
                  <a:lvl4pPr marL="16541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4pPr>
                  <a:lvl5pPr marL="2111375" indent="-283464" algn="l" defTabSz="914377" rtl="0" eaLnBrk="1" latinLnBrk="0" hangingPunct="1">
                    <a:lnSpc>
                      <a:spcPts val="2000"/>
                    </a:lnSpc>
                    <a:spcBef>
                      <a:spcPts val="0"/>
                    </a:spcBef>
                    <a:spcAft>
                      <a:spcPts val="600"/>
                    </a:spcAft>
                    <a:buClr>
                      <a:schemeClr val="tx1"/>
                    </a:buClr>
                    <a:buFont typeface="Arial" panose="020B0604020202020204" pitchFamily="34" charset="0"/>
                    <a:buChar char="•"/>
                    <a:tabLst/>
                    <a:defRPr sz="1200" b="0" i="0" kern="900" spc="0" baseline="0">
                      <a:solidFill>
                        <a:schemeClr val="tx1"/>
                      </a:solidFill>
                      <a:latin typeface="Gibson" panose="02000000000000000000"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Gibson Medium" pitchFamily="2" charset="77"/>
                    </a:rPr>
                    <a:t>Dashboards</a:t>
                  </a:r>
                </a:p>
              </p:txBody>
            </p:sp>
          </p:grpSp>
          <p:pic>
            <p:nvPicPr>
              <p:cNvPr id="23" name="Picture 6">
                <a:extLst>
                  <a:ext uri="{FF2B5EF4-FFF2-40B4-BE49-F238E27FC236}">
                    <a16:creationId xmlns:a16="http://schemas.microsoft.com/office/drawing/2014/main" id="{C18E2CCE-F39C-5A34-C807-10541FE9170C}"/>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7639765" y="1962063"/>
                <a:ext cx="377228" cy="377228"/>
              </a:xfrm>
              <a:prstGeom prst="rect">
                <a:avLst/>
              </a:prstGeom>
            </p:spPr>
          </p:pic>
        </p:grpSp>
        <p:grpSp>
          <p:nvGrpSpPr>
            <p:cNvPr id="9" name="Group 8">
              <a:extLst>
                <a:ext uri="{FF2B5EF4-FFF2-40B4-BE49-F238E27FC236}">
                  <a16:creationId xmlns:a16="http://schemas.microsoft.com/office/drawing/2014/main" id="{6A2123E2-CFFE-B57A-4836-14ECC01FC7EE}"/>
                </a:ext>
                <a:ext uri="{C183D7F6-B498-43B3-948B-1728B52AA6E4}">
                  <adec:decorative xmlns:adec="http://schemas.microsoft.com/office/drawing/2017/decorative" val="1"/>
                </a:ext>
              </a:extLst>
            </p:cNvPr>
            <p:cNvGrpSpPr/>
            <p:nvPr/>
          </p:nvGrpSpPr>
          <p:grpSpPr>
            <a:xfrm>
              <a:off x="2452769" y="3204699"/>
              <a:ext cx="497092" cy="497092"/>
              <a:chOff x="5638800" y="2900782"/>
              <a:chExt cx="914400" cy="914400"/>
            </a:xfrm>
          </p:grpSpPr>
          <p:sp>
            <p:nvSpPr>
              <p:cNvPr id="19" name="Oval 18">
                <a:extLst>
                  <a:ext uri="{FF2B5EF4-FFF2-40B4-BE49-F238E27FC236}">
                    <a16:creationId xmlns:a16="http://schemas.microsoft.com/office/drawing/2014/main" id="{119C62F9-6CED-6522-A8BA-2758A362876C}"/>
                  </a:ext>
                  <a:ext uri="{C183D7F6-B498-43B3-948B-1728B52AA6E4}">
                    <adec:decorative xmlns:adec="http://schemas.microsoft.com/office/drawing/2017/decorative" val="1"/>
                  </a:ext>
                </a:extLst>
              </p:cNvPr>
              <p:cNvSpPr>
                <a:spLocks noChangeAspect="1"/>
              </p:cNvSpPr>
              <p:nvPr/>
            </p:nvSpPr>
            <p:spPr>
              <a:xfrm>
                <a:off x="5638800" y="2900782"/>
                <a:ext cx="914400" cy="9144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bson" panose="02000000000000000000" pitchFamily="2" charset="77"/>
                </a:endParaRPr>
              </a:p>
            </p:txBody>
          </p:sp>
          <p:pic>
            <p:nvPicPr>
              <p:cNvPr id="20" name="Picture 19">
                <a:extLst>
                  <a:ext uri="{FF2B5EF4-FFF2-40B4-BE49-F238E27FC236}">
                    <a16:creationId xmlns:a16="http://schemas.microsoft.com/office/drawing/2014/main" id="{444BE31C-5EBA-62A0-255F-A71CA86C08F8}"/>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2">
                    <a:tint val="45000"/>
                    <a:satMod val="400000"/>
                  </a:schemeClr>
                </a:duotone>
              </a:blip>
              <a:stretch>
                <a:fillRect/>
              </a:stretch>
            </p:blipFill>
            <p:spPr>
              <a:xfrm>
                <a:off x="5911850" y="3218050"/>
                <a:ext cx="368300" cy="304800"/>
              </a:xfrm>
              <a:prstGeom prst="rect">
                <a:avLst/>
              </a:prstGeom>
              <a:solidFill>
                <a:schemeClr val="bg1"/>
              </a:solidFill>
            </p:spPr>
          </p:pic>
        </p:grpSp>
        <p:grpSp>
          <p:nvGrpSpPr>
            <p:cNvPr id="10" name="Group 9">
              <a:extLst>
                <a:ext uri="{FF2B5EF4-FFF2-40B4-BE49-F238E27FC236}">
                  <a16:creationId xmlns:a16="http://schemas.microsoft.com/office/drawing/2014/main" id="{CCBB0042-CBBD-5430-429B-F97D61330680}"/>
                </a:ext>
                <a:ext uri="{C183D7F6-B498-43B3-948B-1728B52AA6E4}">
                  <adec:decorative xmlns:adec="http://schemas.microsoft.com/office/drawing/2017/decorative" val="1"/>
                </a:ext>
              </a:extLst>
            </p:cNvPr>
            <p:cNvGrpSpPr/>
            <p:nvPr/>
          </p:nvGrpSpPr>
          <p:grpSpPr>
            <a:xfrm>
              <a:off x="4734319" y="3210261"/>
              <a:ext cx="497092" cy="497092"/>
              <a:chOff x="5638800" y="2900782"/>
              <a:chExt cx="914400" cy="914400"/>
            </a:xfrm>
          </p:grpSpPr>
          <p:sp>
            <p:nvSpPr>
              <p:cNvPr id="17" name="Oval 16">
                <a:extLst>
                  <a:ext uri="{FF2B5EF4-FFF2-40B4-BE49-F238E27FC236}">
                    <a16:creationId xmlns:a16="http://schemas.microsoft.com/office/drawing/2014/main" id="{CB47A120-3A1F-46FD-13A7-3CF60C00C6BB}"/>
                  </a:ext>
                  <a:ext uri="{C183D7F6-B498-43B3-948B-1728B52AA6E4}">
                    <adec:decorative xmlns:adec="http://schemas.microsoft.com/office/drawing/2017/decorative" val="1"/>
                  </a:ext>
                </a:extLst>
              </p:cNvPr>
              <p:cNvSpPr>
                <a:spLocks noChangeAspect="1"/>
              </p:cNvSpPr>
              <p:nvPr/>
            </p:nvSpPr>
            <p:spPr>
              <a:xfrm>
                <a:off x="5638800" y="2900782"/>
                <a:ext cx="914400" cy="9144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bson" panose="02000000000000000000" pitchFamily="2" charset="77"/>
                </a:endParaRPr>
              </a:p>
            </p:txBody>
          </p:sp>
          <p:pic>
            <p:nvPicPr>
              <p:cNvPr id="18" name="Picture 17">
                <a:extLst>
                  <a:ext uri="{FF2B5EF4-FFF2-40B4-BE49-F238E27FC236}">
                    <a16:creationId xmlns:a16="http://schemas.microsoft.com/office/drawing/2014/main" id="{C39C80A2-5F65-079A-70B5-7FBB1A1A273C}"/>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2">
                    <a:tint val="45000"/>
                    <a:satMod val="400000"/>
                  </a:schemeClr>
                </a:duotone>
              </a:blip>
              <a:stretch>
                <a:fillRect/>
              </a:stretch>
            </p:blipFill>
            <p:spPr>
              <a:xfrm>
                <a:off x="5911850" y="3218050"/>
                <a:ext cx="368300" cy="304800"/>
              </a:xfrm>
              <a:prstGeom prst="rect">
                <a:avLst/>
              </a:prstGeom>
              <a:solidFill>
                <a:schemeClr val="bg1"/>
              </a:solidFill>
            </p:spPr>
          </p:pic>
        </p:grpSp>
        <p:grpSp>
          <p:nvGrpSpPr>
            <p:cNvPr id="11" name="Group 10">
              <a:extLst>
                <a:ext uri="{FF2B5EF4-FFF2-40B4-BE49-F238E27FC236}">
                  <a16:creationId xmlns:a16="http://schemas.microsoft.com/office/drawing/2014/main" id="{4EE47911-D4DE-5436-CD2E-F0048496A80A}"/>
                </a:ext>
                <a:ext uri="{C183D7F6-B498-43B3-948B-1728B52AA6E4}">
                  <adec:decorative xmlns:adec="http://schemas.microsoft.com/office/drawing/2017/decorative" val="1"/>
                </a:ext>
              </a:extLst>
            </p:cNvPr>
            <p:cNvGrpSpPr/>
            <p:nvPr/>
          </p:nvGrpSpPr>
          <p:grpSpPr>
            <a:xfrm>
              <a:off x="6969147" y="3222497"/>
              <a:ext cx="497092" cy="497092"/>
              <a:chOff x="5638800" y="2900782"/>
              <a:chExt cx="914400" cy="914400"/>
            </a:xfrm>
          </p:grpSpPr>
          <p:sp>
            <p:nvSpPr>
              <p:cNvPr id="15" name="Oval 14">
                <a:extLst>
                  <a:ext uri="{FF2B5EF4-FFF2-40B4-BE49-F238E27FC236}">
                    <a16:creationId xmlns:a16="http://schemas.microsoft.com/office/drawing/2014/main" id="{3297DA33-3173-50B0-1A78-E40EA28BAC9C}"/>
                  </a:ext>
                  <a:ext uri="{C183D7F6-B498-43B3-948B-1728B52AA6E4}">
                    <adec:decorative xmlns:adec="http://schemas.microsoft.com/office/drawing/2017/decorative" val="1"/>
                  </a:ext>
                </a:extLst>
              </p:cNvPr>
              <p:cNvSpPr>
                <a:spLocks noChangeAspect="1"/>
              </p:cNvSpPr>
              <p:nvPr/>
            </p:nvSpPr>
            <p:spPr>
              <a:xfrm>
                <a:off x="5638800" y="2900782"/>
                <a:ext cx="914400" cy="9144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bson" panose="02000000000000000000" pitchFamily="2" charset="77"/>
                </a:endParaRPr>
              </a:p>
            </p:txBody>
          </p:sp>
          <p:pic>
            <p:nvPicPr>
              <p:cNvPr id="16" name="Picture 15">
                <a:extLst>
                  <a:ext uri="{FF2B5EF4-FFF2-40B4-BE49-F238E27FC236}">
                    <a16:creationId xmlns:a16="http://schemas.microsoft.com/office/drawing/2014/main" id="{27091E0A-5996-18F0-6C7F-2115F521C953}"/>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2">
                    <a:tint val="45000"/>
                    <a:satMod val="400000"/>
                  </a:schemeClr>
                </a:duotone>
              </a:blip>
              <a:stretch>
                <a:fillRect/>
              </a:stretch>
            </p:blipFill>
            <p:spPr>
              <a:xfrm>
                <a:off x="5911850" y="3218050"/>
                <a:ext cx="368300" cy="304800"/>
              </a:xfrm>
              <a:prstGeom prst="rect">
                <a:avLst/>
              </a:prstGeom>
              <a:solidFill>
                <a:schemeClr val="bg1"/>
              </a:solidFill>
            </p:spPr>
          </p:pic>
        </p:grpSp>
        <p:grpSp>
          <p:nvGrpSpPr>
            <p:cNvPr id="12" name="Group 11">
              <a:extLst>
                <a:ext uri="{FF2B5EF4-FFF2-40B4-BE49-F238E27FC236}">
                  <a16:creationId xmlns:a16="http://schemas.microsoft.com/office/drawing/2014/main" id="{99D6F9B8-B4A5-9501-166A-A66C8FF71F6E}"/>
                </a:ext>
                <a:ext uri="{C183D7F6-B498-43B3-948B-1728B52AA6E4}">
                  <adec:decorative xmlns:adec="http://schemas.microsoft.com/office/drawing/2017/decorative" val="1"/>
                </a:ext>
              </a:extLst>
            </p:cNvPr>
            <p:cNvGrpSpPr/>
            <p:nvPr/>
          </p:nvGrpSpPr>
          <p:grpSpPr>
            <a:xfrm>
              <a:off x="9230674" y="3221384"/>
              <a:ext cx="497092" cy="497092"/>
              <a:chOff x="5638800" y="2900782"/>
              <a:chExt cx="914400" cy="914400"/>
            </a:xfrm>
          </p:grpSpPr>
          <p:sp>
            <p:nvSpPr>
              <p:cNvPr id="13" name="Oval 12">
                <a:extLst>
                  <a:ext uri="{FF2B5EF4-FFF2-40B4-BE49-F238E27FC236}">
                    <a16:creationId xmlns:a16="http://schemas.microsoft.com/office/drawing/2014/main" id="{D5110B28-D2DB-6720-DDA3-958EAFBC485F}"/>
                  </a:ext>
                  <a:ext uri="{C183D7F6-B498-43B3-948B-1728B52AA6E4}">
                    <adec:decorative xmlns:adec="http://schemas.microsoft.com/office/drawing/2017/decorative" val="1"/>
                  </a:ext>
                </a:extLst>
              </p:cNvPr>
              <p:cNvSpPr>
                <a:spLocks noChangeAspect="1"/>
              </p:cNvSpPr>
              <p:nvPr/>
            </p:nvSpPr>
            <p:spPr>
              <a:xfrm>
                <a:off x="5638800" y="2900782"/>
                <a:ext cx="914400" cy="9144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bson" panose="02000000000000000000" pitchFamily="2" charset="77"/>
                </a:endParaRPr>
              </a:p>
            </p:txBody>
          </p:sp>
          <p:pic>
            <p:nvPicPr>
              <p:cNvPr id="14" name="Picture 13">
                <a:extLst>
                  <a:ext uri="{FF2B5EF4-FFF2-40B4-BE49-F238E27FC236}">
                    <a16:creationId xmlns:a16="http://schemas.microsoft.com/office/drawing/2014/main" id="{7FAFB918-CD7B-E68D-7F3C-27578ED3FE3C}"/>
                  </a:ext>
                  <a:ext uri="{C183D7F6-B498-43B3-948B-1728B52AA6E4}">
                    <adec:decorative xmlns:adec="http://schemas.microsoft.com/office/drawing/2017/decorative" val="1"/>
                  </a:ext>
                </a:extLst>
              </p:cNvPr>
              <p:cNvPicPr>
                <a:picLocks noChangeAspect="1"/>
              </p:cNvPicPr>
              <p:nvPr/>
            </p:nvPicPr>
            <p:blipFill>
              <a:blip r:embed="rId6">
                <a:duotone>
                  <a:prstClr val="black"/>
                  <a:schemeClr val="accent2">
                    <a:tint val="45000"/>
                    <a:satMod val="400000"/>
                  </a:schemeClr>
                </a:duotone>
              </a:blip>
              <a:stretch>
                <a:fillRect/>
              </a:stretch>
            </p:blipFill>
            <p:spPr>
              <a:xfrm>
                <a:off x="5911850" y="3218050"/>
                <a:ext cx="368300" cy="304800"/>
              </a:xfrm>
              <a:prstGeom prst="rect">
                <a:avLst/>
              </a:prstGeom>
              <a:solidFill>
                <a:schemeClr val="bg1"/>
              </a:solidFill>
            </p:spPr>
          </p:pic>
        </p:grpSp>
      </p:grpSp>
      <p:pic>
        <p:nvPicPr>
          <p:cNvPr id="45" name="Picture 6">
            <a:extLst>
              <a:ext uri="{FF2B5EF4-FFF2-40B4-BE49-F238E27FC236}">
                <a16:creationId xmlns:a16="http://schemas.microsoft.com/office/drawing/2014/main" id="{5FEB67CE-2EE3-E9CD-0BDE-88A2444EED0A}"/>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881357" y="2006479"/>
            <a:ext cx="377228" cy="377228"/>
          </a:xfrm>
          <a:prstGeom prst="rect">
            <a:avLst/>
          </a:prstGeom>
        </p:spPr>
      </p:pic>
    </p:spTree>
    <p:extLst>
      <p:ext uri="{BB962C8B-B14F-4D97-AF65-F5344CB8AC3E}">
        <p14:creationId xmlns:p14="http://schemas.microsoft.com/office/powerpoint/2010/main" val="3807636515"/>
      </p:ext>
    </p:extLst>
  </p:cSld>
  <p:clrMapOvr>
    <a:masterClrMapping/>
  </p:clrMapOvr>
</p:sld>
</file>

<file path=ppt/theme/theme1.xml><?xml version="1.0" encoding="utf-8"?>
<a:theme xmlns:a="http://schemas.openxmlformats.org/drawingml/2006/main" name="1_UPDATED">
  <a:themeElements>
    <a:clrScheme name="CapTech">
      <a:dk1>
        <a:srgbClr val="333F48"/>
      </a:dk1>
      <a:lt1>
        <a:srgbClr val="FFFFFF"/>
      </a:lt1>
      <a:dk2>
        <a:srgbClr val="005EB8"/>
      </a:dk2>
      <a:lt2>
        <a:srgbClr val="F5F5F6"/>
      </a:lt2>
      <a:accent1>
        <a:srgbClr val="FDDA24"/>
      </a:accent1>
      <a:accent2>
        <a:srgbClr val="888B8D"/>
      </a:accent2>
      <a:accent3>
        <a:srgbClr val="D9D9D6"/>
      </a:accent3>
      <a:accent4>
        <a:srgbClr val="003865"/>
      </a:accent4>
      <a:accent5>
        <a:srgbClr val="68D2DF"/>
      </a:accent5>
      <a:accent6>
        <a:srgbClr val="00A5DF"/>
      </a:accent6>
      <a:hlink>
        <a:srgbClr val="005EB8"/>
      </a:hlink>
      <a:folHlink>
        <a:srgbClr val="00A5D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miter lim="400000"/>
        </a:ln>
        <a:extLst>
          <a:ext uri="{C572A759-6A51-4108-AA02-DFA0A04FC94B}">
            <ma14:wrappingTextBoxFlag xmlns="" xmlns:r="http://schemas.openxmlformats.org/officeDocument/2006/relationships" xmlns:p="http://schemas.openxmlformats.org/presentationml/2006/main" xmlns:ma14="http://schemas.microsoft.com/office/mac/drawingml/2011/main" val="1"/>
          </a:ext>
        </a:extLst>
      </a:spPr>
      <a:bodyPr wrap="square" lIns="50793" tIns="50793" rIns="50793" bIns="50793" anchor="t">
        <a:spAutoFit/>
      </a:bodyPr>
      <a:lstStyle>
        <a:defPPr algn="l" defTabSz="457154">
          <a:spcAft>
            <a:spcPts val="1800"/>
          </a:spcAft>
          <a:defRPr sz="1200" kern="900" spc="20" dirty="0">
            <a:solidFill>
              <a:schemeClr val="tx1"/>
            </a:solidFill>
            <a:latin typeface="Gibson" panose="02000000000000000000" pitchFamily="2" charset="77"/>
          </a:defRPr>
        </a:defPPr>
      </a:lstStyle>
    </a:spDef>
    <a:txDef>
      <a:spPr/>
      <a:bodyPr vert="horz" wrap="square" lIns="0" tIns="0" rIns="0" bIns="0" rtlCol="0" anchor="t" anchorCtr="0">
        <a:noAutofit/>
      </a:bodyPr>
      <a:lstStyle>
        <a:defPPr algn="l">
          <a:spcAft>
            <a:spcPts val="800"/>
          </a:spcAft>
          <a:buClr>
            <a:srgbClr val="00A5DF"/>
          </a:buClr>
          <a:defRPr sz="1400" kern="900" spc="20" dirty="0" err="1" smtClean="0">
            <a:latin typeface="Gibson" panose="02000000000000000000" pitchFamily="2" charset="77"/>
          </a:defRPr>
        </a:defPPr>
      </a:lstStyle>
    </a:txDef>
  </a:objectDefaults>
  <a:extraClrSchemeLst/>
  <a:extLst>
    <a:ext uri="{05A4C25C-085E-4340-85A3-A5531E510DB2}">
      <thm15:themeFamily xmlns:thm15="http://schemas.microsoft.com/office/thememl/2012/main" name="CapTech PPT Template" id="{AF9BC7D5-AFC1-2843-B387-37833E714227}" vid="{267F60B2-2DFA-3B49-90CA-63EEE6CC00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86550E43C5E94B955F7E51647FD412" ma:contentTypeVersion="13" ma:contentTypeDescription="Create a new document." ma:contentTypeScope="" ma:versionID="20f0ec9738a0036a5908a5d49c094e0d">
  <xsd:schema xmlns:xsd="http://www.w3.org/2001/XMLSchema" xmlns:xs="http://www.w3.org/2001/XMLSchema" xmlns:p="http://schemas.microsoft.com/office/2006/metadata/properties" xmlns:ns2="f90f0bf4-a3f1-4526-bcb0-28b283eb1f67" xmlns:ns3="5c33c85f-61f2-405b-a69f-f9d5fabf72b2" targetNamespace="http://schemas.microsoft.com/office/2006/metadata/properties" ma:root="true" ma:fieldsID="0cd7662b8a9352af4e5d5d662fec4806" ns2:_="" ns3:_="">
    <xsd:import namespace="f90f0bf4-a3f1-4526-bcb0-28b283eb1f67"/>
    <xsd:import namespace="5c33c85f-61f2-405b-a69f-f9d5fabf72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f0bf4-a3f1-4526-bcb0-28b283eb1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39e83f5-da68-4ed3-9d50-d7b0ac448d4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33c85f-61f2-405b-a69f-f9d5fabf72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9acd60e-2ab9-4f67-87b5-2b45810f62a2}" ma:internalName="TaxCatchAll" ma:showField="CatchAllData" ma:web="5c33c85f-61f2-405b-a69f-f9d5fabf72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0f0bf4-a3f1-4526-bcb0-28b283eb1f67">
      <Terms xmlns="http://schemas.microsoft.com/office/infopath/2007/PartnerControls"/>
    </lcf76f155ced4ddcb4097134ff3c332f>
    <TaxCatchAll xmlns="5c33c85f-61f2-405b-a69f-f9d5fabf72b2" xsi:nil="true"/>
  </documentManagement>
</p:properties>
</file>

<file path=customXml/itemProps1.xml><?xml version="1.0" encoding="utf-8"?>
<ds:datastoreItem xmlns:ds="http://schemas.openxmlformats.org/officeDocument/2006/customXml" ds:itemID="{C6D30941-C021-4FD5-BF41-A8EE1CADD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0f0bf4-a3f1-4526-bcb0-28b283eb1f67"/>
    <ds:schemaRef ds:uri="5c33c85f-61f2-405b-a69f-f9d5fabf72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7D4853-B16D-4AED-95C8-B18124FC3A94}">
  <ds:schemaRefs>
    <ds:schemaRef ds:uri="http://schemas.microsoft.com/sharepoint/v3/contenttype/forms"/>
  </ds:schemaRefs>
</ds:datastoreItem>
</file>

<file path=customXml/itemProps3.xml><?xml version="1.0" encoding="utf-8"?>
<ds:datastoreItem xmlns:ds="http://schemas.openxmlformats.org/officeDocument/2006/customXml" ds:itemID="{38B278CA-4A24-4166-8452-4913BB7D8510}">
  <ds:schemaRefs>
    <ds:schemaRef ds:uri="5c33c85f-61f2-405b-a69f-f9d5fabf72b2"/>
    <ds:schemaRef ds:uri="f90f0bf4-a3f1-4526-bcb0-28b283eb1f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TotalTime>
  <Words>2409</Words>
  <Application>Microsoft Office PowerPoint</Application>
  <PresentationFormat>Widescreen</PresentationFormat>
  <Paragraphs>261</Paragraphs>
  <Slides>22</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Avenir Medium</vt:lpstr>
      <vt:lpstr>Calibri</vt:lpstr>
      <vt:lpstr>Franklin Gothic Book</vt:lpstr>
      <vt:lpstr>Gibson</vt:lpstr>
      <vt:lpstr>Gibson Book</vt:lpstr>
      <vt:lpstr>Gibson Medium</vt:lpstr>
      <vt:lpstr>Gibson SemiBold</vt:lpstr>
      <vt:lpstr>Poppins</vt:lpstr>
      <vt:lpstr>Segoe UI</vt:lpstr>
      <vt:lpstr>Wingdings</vt:lpstr>
      <vt:lpstr>1_UPDATED</vt:lpstr>
      <vt:lpstr>Georgia Horizons</vt:lpstr>
      <vt:lpstr>Our Purpose</vt:lpstr>
      <vt:lpstr>Redefining the Medicaid Waiver Experience for Case Workers</vt:lpstr>
      <vt:lpstr>Powering Case Management with Flexibility and Insight</vt:lpstr>
      <vt:lpstr>Medical Assistance Plans Georgia Horizons</vt:lpstr>
      <vt:lpstr>Transforming the Waiver Experience for Case Workers Supporting EDWP</vt:lpstr>
      <vt:lpstr>Our Approach</vt:lpstr>
      <vt:lpstr>Case Management User Insights</vt:lpstr>
      <vt:lpstr>High-level CCSP and SOURCE Functional Experience</vt:lpstr>
      <vt:lpstr>Transformation Benefits</vt:lpstr>
      <vt:lpstr>Timeline</vt:lpstr>
      <vt:lpstr>What does this mean for you?</vt:lpstr>
      <vt:lpstr>Thank you.</vt:lpstr>
      <vt:lpstr>Appendix</vt:lpstr>
      <vt:lpstr>The VISION</vt:lpstr>
      <vt:lpstr>Executive Summary</vt:lpstr>
      <vt:lpstr>Establish Client Data as Source of Truth</vt:lpstr>
      <vt:lpstr>Modernize the System Performance and Functionality </vt:lpstr>
      <vt:lpstr>Create a Seamless, Frictionless Path with Wayfinding Cues</vt:lpstr>
      <vt:lpstr>Streamline Communication and Collaboration Between Users </vt:lpstr>
      <vt:lpstr>Core Capabilities</vt:lpstr>
      <vt:lpstr>EDWP Technical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Wells Fargo AM Runbook</dc:title>
  <dc:creator>Chad Hilliger</dc:creator>
  <cp:lastModifiedBy>Streeter, Andrea</cp:lastModifiedBy>
  <cp:revision>4</cp:revision>
  <dcterms:created xsi:type="dcterms:W3CDTF">2023-11-14T18:08:08Z</dcterms:created>
  <dcterms:modified xsi:type="dcterms:W3CDTF">2025-11-18T19:47:32Z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0x0101007086550E43C5E94B955F7E51647FD412</vt:lpwstr>
  </property>
  <property fmtid="{D5CDD505-2E9C-101B-9397-08002B2CF9AE}" pid="3" name="MediaServiceImageTags">
    <vt:lpwstr/>
  </property>
  <property fmtid="{D5CDD505-2E9C-101B-9397-08002B2CF9AE}" pid="4" name="xd_ProgID">
    <vt:lpwstr/>
  </property>
  <property fmtid="{D5CDD505-2E9C-101B-9397-08002B2CF9AE}" pid="5" name="FutureEnhancements?">
    <vt:lpwstr>false</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haredWithUsers">
    <vt:lpwstr>38;#Jeff Skipper;#10;#Genie Donnelly;#12;#Hampton Cobb;#35;#Lee Crank;#15;#Chad Hilliger;#11;#Mary Grinton;#32;#Morgan Simmons;#37;#John Rogers;#29;#Matt Allison;#42;#Craig Thomas</vt:lpwstr>
  </property>
  <property fmtid="{D5CDD505-2E9C-101B-9397-08002B2CF9AE}" pid="12" name="MSIP_Label_ad614935-38a6-4fed-9c0d-5fd8b33d169b_Enabled">
    <vt:lpwstr>true</vt:lpwstr>
  </property>
  <property fmtid="{D5CDD505-2E9C-101B-9397-08002B2CF9AE}" pid="13" name="MSIP_Label_ad614935-38a6-4fed-9c0d-5fd8b33d169b_SetDate">
    <vt:lpwstr>2025-11-04T00:23:47Z</vt:lpwstr>
  </property>
  <property fmtid="{D5CDD505-2E9C-101B-9397-08002B2CF9AE}" pid="14" name="MSIP_Label_ad614935-38a6-4fed-9c0d-5fd8b33d169b_Method">
    <vt:lpwstr>Privileged</vt:lpwstr>
  </property>
  <property fmtid="{D5CDD505-2E9C-101B-9397-08002B2CF9AE}" pid="15" name="MSIP_Label_ad614935-38a6-4fed-9c0d-5fd8b33d169b_Name">
    <vt:lpwstr>Client Confidential</vt:lpwstr>
  </property>
  <property fmtid="{D5CDD505-2E9C-101B-9397-08002B2CF9AE}" pid="16" name="MSIP_Label_ad614935-38a6-4fed-9c0d-5fd8b33d169b_SiteId">
    <vt:lpwstr>ae9d6e9a-cc18-4204-ac29-43a0ccb860e8</vt:lpwstr>
  </property>
  <property fmtid="{D5CDD505-2E9C-101B-9397-08002B2CF9AE}" pid="17" name="MSIP_Label_ad614935-38a6-4fed-9c0d-5fd8b33d169b_ActionId">
    <vt:lpwstr>885db1d3-075f-4d96-9a8d-81332ffb1f5d</vt:lpwstr>
  </property>
  <property fmtid="{D5CDD505-2E9C-101B-9397-08002B2CF9AE}" pid="18" name="MSIP_Label_ad614935-38a6-4fed-9c0d-5fd8b33d169b_ContentBits">
    <vt:lpwstr>2</vt:lpwstr>
  </property>
  <property fmtid="{D5CDD505-2E9C-101B-9397-08002B2CF9AE}" pid="19" name="MSIP_Label_ad614935-38a6-4fed-9c0d-5fd8b33d169b_Tag">
    <vt:lpwstr>10, 0, 1, 1</vt:lpwstr>
  </property>
  <property fmtid="{D5CDD505-2E9C-101B-9397-08002B2CF9AE}" pid="20" name="ClassificationContentMarkingFooterLocations">
    <vt:lpwstr>1_UPDATED:2</vt:lpwstr>
  </property>
  <property fmtid="{D5CDD505-2E9C-101B-9397-08002B2CF9AE}" pid="21" name="ClassificationContentMarkingFooterText">
    <vt:lpwstr>          Confidential (Client) </vt:lpwstr>
  </property>
</Properties>
</file>